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9" r:id="rId7"/>
    <p:sldId id="270" r:id="rId8"/>
    <p:sldId id="276" r:id="rId9"/>
    <p:sldId id="262" r:id="rId10"/>
    <p:sldId id="264" r:id="rId11"/>
    <p:sldId id="265" r:id="rId12"/>
    <p:sldId id="266" r:id="rId13"/>
    <p:sldId id="275" r:id="rId14"/>
    <p:sldId id="272" r:id="rId15"/>
    <p:sldId id="267" r:id="rId16"/>
    <p:sldId id="271" r:id="rId17"/>
    <p:sldId id="273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45E570-F2B0-47B6-B3D9-D9DD6A4ACA1E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F337DA-28E0-4A55-A951-51E5CDCDA1F1}">
      <dgm:prSet phldrT="[Text]"/>
      <dgm:spPr/>
      <dgm:t>
        <a:bodyPr/>
        <a:lstStyle/>
        <a:p>
          <a:r>
            <a:rPr lang="en-US" dirty="0" smtClean="0"/>
            <a:t>Vehicle</a:t>
          </a:r>
          <a:endParaRPr lang="en-US" dirty="0"/>
        </a:p>
      </dgm:t>
    </dgm:pt>
    <dgm:pt modelId="{0F13AA46-003D-488C-884C-CA31682109D1}" type="parTrans" cxnId="{325C2DCA-DB78-40A0-A66D-1B7436264811}">
      <dgm:prSet/>
      <dgm:spPr/>
      <dgm:t>
        <a:bodyPr/>
        <a:lstStyle/>
        <a:p>
          <a:endParaRPr lang="en-US"/>
        </a:p>
      </dgm:t>
    </dgm:pt>
    <dgm:pt modelId="{58D54591-242F-4A34-ADFD-64355281B57A}" type="sibTrans" cxnId="{325C2DCA-DB78-40A0-A66D-1B7436264811}">
      <dgm:prSet/>
      <dgm:spPr/>
      <dgm:t>
        <a:bodyPr/>
        <a:lstStyle/>
        <a:p>
          <a:endParaRPr lang="en-US"/>
        </a:p>
      </dgm:t>
    </dgm:pt>
    <dgm:pt modelId="{DA6037D6-0F19-4EC1-9B13-6F04A00CD381}">
      <dgm:prSet phldrT="[Text]"/>
      <dgm:spPr/>
      <dgm:t>
        <a:bodyPr/>
        <a:lstStyle/>
        <a:p>
          <a:r>
            <a:rPr lang="en-US" dirty="0" smtClean="0"/>
            <a:t>Car</a:t>
          </a:r>
          <a:endParaRPr lang="en-US" dirty="0"/>
        </a:p>
      </dgm:t>
    </dgm:pt>
    <dgm:pt modelId="{4153B5E7-C7B4-4121-A2E7-08BDF447E8DD}" type="parTrans" cxnId="{2F46FC30-FFC6-4310-BDFE-56364AAA1ACF}">
      <dgm:prSet/>
      <dgm:spPr/>
      <dgm:t>
        <a:bodyPr/>
        <a:lstStyle/>
        <a:p>
          <a:endParaRPr lang="en-US"/>
        </a:p>
      </dgm:t>
    </dgm:pt>
    <dgm:pt modelId="{9AE0EBE6-04B9-4D65-9ADB-35A748073015}" type="sibTrans" cxnId="{2F46FC30-FFC6-4310-BDFE-56364AAA1ACF}">
      <dgm:prSet/>
      <dgm:spPr/>
      <dgm:t>
        <a:bodyPr/>
        <a:lstStyle/>
        <a:p>
          <a:endParaRPr lang="en-US"/>
        </a:p>
      </dgm:t>
    </dgm:pt>
    <dgm:pt modelId="{0E386AE7-BB95-4DC9-96BC-6C5139A223FF}">
      <dgm:prSet phldrT="[Text]"/>
      <dgm:spPr/>
      <dgm:t>
        <a:bodyPr/>
        <a:lstStyle/>
        <a:p>
          <a:r>
            <a:rPr lang="en-US" dirty="0" smtClean="0"/>
            <a:t>bike</a:t>
          </a:r>
          <a:endParaRPr lang="en-US" dirty="0"/>
        </a:p>
      </dgm:t>
    </dgm:pt>
    <dgm:pt modelId="{8EA3B622-885F-49D3-AB31-986A1828FF6B}" type="parTrans" cxnId="{9A3D1EE2-03D3-4022-B1F5-E34EA336734F}">
      <dgm:prSet/>
      <dgm:spPr/>
      <dgm:t>
        <a:bodyPr/>
        <a:lstStyle/>
        <a:p>
          <a:endParaRPr lang="en-US"/>
        </a:p>
      </dgm:t>
    </dgm:pt>
    <dgm:pt modelId="{7825CF3E-F565-480F-81BF-B558EE0489E2}" type="sibTrans" cxnId="{9A3D1EE2-03D3-4022-B1F5-E34EA336734F}">
      <dgm:prSet/>
      <dgm:spPr/>
      <dgm:t>
        <a:bodyPr/>
        <a:lstStyle/>
        <a:p>
          <a:endParaRPr lang="en-US"/>
        </a:p>
      </dgm:t>
    </dgm:pt>
    <dgm:pt modelId="{AA64D745-956A-4A7D-8441-29B46A9A2C9A}">
      <dgm:prSet phldrT="[Text]" phldr="1"/>
      <dgm:spPr/>
      <dgm:t>
        <a:bodyPr/>
        <a:lstStyle/>
        <a:p>
          <a:endParaRPr lang="en-US" dirty="0"/>
        </a:p>
      </dgm:t>
    </dgm:pt>
    <dgm:pt modelId="{415D9EA6-CFCE-4732-B6E2-4349211DCCC1}" type="parTrans" cxnId="{F851AC9D-B40B-4F7D-A928-D3C204FC3EA7}">
      <dgm:prSet/>
      <dgm:spPr/>
      <dgm:t>
        <a:bodyPr/>
        <a:lstStyle/>
        <a:p>
          <a:endParaRPr lang="en-US"/>
        </a:p>
      </dgm:t>
    </dgm:pt>
    <dgm:pt modelId="{2B0C31DE-33AE-4F8E-9389-82215987FB1A}" type="sibTrans" cxnId="{F851AC9D-B40B-4F7D-A928-D3C204FC3EA7}">
      <dgm:prSet/>
      <dgm:spPr/>
      <dgm:t>
        <a:bodyPr/>
        <a:lstStyle/>
        <a:p>
          <a:endParaRPr lang="en-US"/>
        </a:p>
      </dgm:t>
    </dgm:pt>
    <dgm:pt modelId="{5B386BA2-A256-4108-BE34-82F7C9B4C21D}">
      <dgm:prSet phldrT="[Text]" phldr="1"/>
      <dgm:spPr/>
      <dgm:t>
        <a:bodyPr/>
        <a:lstStyle/>
        <a:p>
          <a:endParaRPr lang="en-US" dirty="0"/>
        </a:p>
      </dgm:t>
    </dgm:pt>
    <dgm:pt modelId="{BD5C3C5C-0C39-4843-9146-BDFF06922518}" type="parTrans" cxnId="{5EBDAB2C-C470-4C73-B95D-A5287A55DAF8}">
      <dgm:prSet/>
      <dgm:spPr/>
      <dgm:t>
        <a:bodyPr/>
        <a:lstStyle/>
        <a:p>
          <a:endParaRPr lang="en-US"/>
        </a:p>
      </dgm:t>
    </dgm:pt>
    <dgm:pt modelId="{D670AF79-E4F3-4DD3-B272-597E7D6CFE14}" type="sibTrans" cxnId="{5EBDAB2C-C470-4C73-B95D-A5287A55DAF8}">
      <dgm:prSet/>
      <dgm:spPr/>
      <dgm:t>
        <a:bodyPr/>
        <a:lstStyle/>
        <a:p>
          <a:endParaRPr lang="en-US"/>
        </a:p>
      </dgm:t>
    </dgm:pt>
    <dgm:pt modelId="{D7C6A26F-29B6-4856-96DB-EC144E79ED3F}">
      <dgm:prSet phldrT="[Text]" phldr="1"/>
      <dgm:spPr/>
      <dgm:t>
        <a:bodyPr/>
        <a:lstStyle/>
        <a:p>
          <a:endParaRPr lang="en-US"/>
        </a:p>
      </dgm:t>
    </dgm:pt>
    <dgm:pt modelId="{0ED60925-83C4-40C7-98EA-502CB4B23BC1}" type="parTrans" cxnId="{5F22BFD6-332D-4C74-B6F6-65E75A54EE82}">
      <dgm:prSet/>
      <dgm:spPr/>
      <dgm:t>
        <a:bodyPr/>
        <a:lstStyle/>
        <a:p>
          <a:endParaRPr lang="en-US"/>
        </a:p>
      </dgm:t>
    </dgm:pt>
    <dgm:pt modelId="{CF664E7F-67E1-4F9B-9FE4-825F6B2D6BD1}" type="sibTrans" cxnId="{5F22BFD6-332D-4C74-B6F6-65E75A54EE82}">
      <dgm:prSet/>
      <dgm:spPr/>
      <dgm:t>
        <a:bodyPr/>
        <a:lstStyle/>
        <a:p>
          <a:endParaRPr lang="en-US"/>
        </a:p>
      </dgm:t>
    </dgm:pt>
    <dgm:pt modelId="{04B9FB4F-A858-454A-A727-DA97E437D2B3}">
      <dgm:prSet phldrT="[Text]" phldr="1"/>
      <dgm:spPr/>
      <dgm:t>
        <a:bodyPr/>
        <a:lstStyle/>
        <a:p>
          <a:endParaRPr lang="en-US"/>
        </a:p>
      </dgm:t>
    </dgm:pt>
    <dgm:pt modelId="{4D53D76F-4061-4DA4-9183-61CDAFE3C98B}" type="parTrans" cxnId="{C5F53FBB-6967-49AB-A32B-59B916041453}">
      <dgm:prSet/>
      <dgm:spPr/>
      <dgm:t>
        <a:bodyPr/>
        <a:lstStyle/>
        <a:p>
          <a:endParaRPr lang="en-US"/>
        </a:p>
      </dgm:t>
    </dgm:pt>
    <dgm:pt modelId="{E780171A-4E1D-4F5E-9E7A-0E9857A9576F}" type="sibTrans" cxnId="{C5F53FBB-6967-49AB-A32B-59B916041453}">
      <dgm:prSet/>
      <dgm:spPr/>
      <dgm:t>
        <a:bodyPr/>
        <a:lstStyle/>
        <a:p>
          <a:endParaRPr lang="en-US"/>
        </a:p>
      </dgm:t>
    </dgm:pt>
    <dgm:pt modelId="{8D0FB036-00C3-4409-B8FF-090B3A0327F9}">
      <dgm:prSet phldrT="[Text]" phldr="1"/>
      <dgm:spPr/>
      <dgm:t>
        <a:bodyPr/>
        <a:lstStyle/>
        <a:p>
          <a:endParaRPr lang="en-US"/>
        </a:p>
      </dgm:t>
    </dgm:pt>
    <dgm:pt modelId="{3D2AB81C-6926-4315-8777-4B79F46D21AF}" type="parTrans" cxnId="{4CAE4C5A-76A4-4925-BFA2-3AC1B5654617}">
      <dgm:prSet/>
      <dgm:spPr/>
      <dgm:t>
        <a:bodyPr/>
        <a:lstStyle/>
        <a:p>
          <a:endParaRPr lang="en-US"/>
        </a:p>
      </dgm:t>
    </dgm:pt>
    <dgm:pt modelId="{077700DC-034E-4840-B2C4-2601ABABD20B}" type="sibTrans" cxnId="{4CAE4C5A-76A4-4925-BFA2-3AC1B5654617}">
      <dgm:prSet/>
      <dgm:spPr/>
      <dgm:t>
        <a:bodyPr/>
        <a:lstStyle/>
        <a:p>
          <a:endParaRPr lang="en-US"/>
        </a:p>
      </dgm:t>
    </dgm:pt>
    <dgm:pt modelId="{0717C483-92CE-40CA-A84D-9C239FA9E25D}">
      <dgm:prSet phldrT="[Text]" phldr="1"/>
      <dgm:spPr/>
      <dgm:t>
        <a:bodyPr/>
        <a:lstStyle/>
        <a:p>
          <a:endParaRPr lang="en-US"/>
        </a:p>
      </dgm:t>
    </dgm:pt>
    <dgm:pt modelId="{F94AA90F-F7F5-41E8-9D03-D21390F990D3}" type="parTrans" cxnId="{16F285FD-E813-4150-A9A0-C5352DA056F7}">
      <dgm:prSet/>
      <dgm:spPr/>
      <dgm:t>
        <a:bodyPr/>
        <a:lstStyle/>
        <a:p>
          <a:endParaRPr lang="en-US"/>
        </a:p>
      </dgm:t>
    </dgm:pt>
    <dgm:pt modelId="{1113DBC8-D86F-4147-A917-6ED5F66567AD}" type="sibTrans" cxnId="{16F285FD-E813-4150-A9A0-C5352DA056F7}">
      <dgm:prSet/>
      <dgm:spPr/>
      <dgm:t>
        <a:bodyPr/>
        <a:lstStyle/>
        <a:p>
          <a:endParaRPr lang="en-US"/>
        </a:p>
      </dgm:t>
    </dgm:pt>
    <dgm:pt modelId="{C9ADADE1-E0E8-4120-A1B6-436B4F7A2EA2}" type="pres">
      <dgm:prSet presAssocID="{A545E570-F2B0-47B6-B3D9-D9DD6A4ACA1E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E6EEF9-6089-498F-B973-E2CCED97680F}" type="pres">
      <dgm:prSet presAssocID="{02F337DA-28E0-4A55-A951-51E5CDCDA1F1}" presName="circle1" presStyleLbl="node1" presStyleIdx="0" presStyleCnt="3"/>
      <dgm:spPr/>
    </dgm:pt>
    <dgm:pt modelId="{BAD024DB-7084-4AB2-BFAB-5608B3A0615A}" type="pres">
      <dgm:prSet presAssocID="{02F337DA-28E0-4A55-A951-51E5CDCDA1F1}" presName="space" presStyleCnt="0"/>
      <dgm:spPr/>
    </dgm:pt>
    <dgm:pt modelId="{E68E80D1-8BF8-4D02-9F6C-609688BF5007}" type="pres">
      <dgm:prSet presAssocID="{02F337DA-28E0-4A55-A951-51E5CDCDA1F1}" presName="rect1" presStyleLbl="alignAcc1" presStyleIdx="0" presStyleCnt="3"/>
      <dgm:spPr/>
      <dgm:t>
        <a:bodyPr/>
        <a:lstStyle/>
        <a:p>
          <a:endParaRPr lang="en-US"/>
        </a:p>
      </dgm:t>
    </dgm:pt>
    <dgm:pt modelId="{AF562B74-70EB-4E2E-BC46-DA5F5E0A0370}" type="pres">
      <dgm:prSet presAssocID="{AA64D745-956A-4A7D-8441-29B46A9A2C9A}" presName="vertSpace2" presStyleLbl="node1" presStyleIdx="0" presStyleCnt="3"/>
      <dgm:spPr/>
    </dgm:pt>
    <dgm:pt modelId="{BC5B2D4C-DBA2-4CC0-A9AD-B8ECE0141E2C}" type="pres">
      <dgm:prSet presAssocID="{AA64D745-956A-4A7D-8441-29B46A9A2C9A}" presName="circle2" presStyleLbl="node1" presStyleIdx="1" presStyleCnt="3"/>
      <dgm:spPr/>
    </dgm:pt>
    <dgm:pt modelId="{9E419833-AE1E-4A3B-B4DD-3230A86EE46B}" type="pres">
      <dgm:prSet presAssocID="{AA64D745-956A-4A7D-8441-29B46A9A2C9A}" presName="rect2" presStyleLbl="alignAcc1" presStyleIdx="1" presStyleCnt="3" custScaleY="88370"/>
      <dgm:spPr/>
      <dgm:t>
        <a:bodyPr/>
        <a:lstStyle/>
        <a:p>
          <a:endParaRPr lang="en-US"/>
        </a:p>
      </dgm:t>
    </dgm:pt>
    <dgm:pt modelId="{EE8BD238-1DFD-4A17-AEA1-FC580C46418D}" type="pres">
      <dgm:prSet presAssocID="{04B9FB4F-A858-454A-A727-DA97E437D2B3}" presName="vertSpace3" presStyleLbl="node1" presStyleIdx="1" presStyleCnt="3"/>
      <dgm:spPr/>
    </dgm:pt>
    <dgm:pt modelId="{95D502CC-4FFC-400D-9CB3-9E3D2B5D620A}" type="pres">
      <dgm:prSet presAssocID="{04B9FB4F-A858-454A-A727-DA97E437D2B3}" presName="circle3" presStyleLbl="node1" presStyleIdx="2" presStyleCnt="3"/>
      <dgm:spPr/>
    </dgm:pt>
    <dgm:pt modelId="{7193A560-AADC-42F6-9BE9-A2BE2B17F753}" type="pres">
      <dgm:prSet presAssocID="{04B9FB4F-A858-454A-A727-DA97E437D2B3}" presName="rect3" presStyleLbl="alignAcc1" presStyleIdx="2" presStyleCnt="3"/>
      <dgm:spPr/>
      <dgm:t>
        <a:bodyPr/>
        <a:lstStyle/>
        <a:p>
          <a:endParaRPr lang="en-US"/>
        </a:p>
      </dgm:t>
    </dgm:pt>
    <dgm:pt modelId="{2D6E3A0F-C1B7-4E42-A00A-EDCE03FD694F}" type="pres">
      <dgm:prSet presAssocID="{02F337DA-28E0-4A55-A951-51E5CDCDA1F1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A1D5A-8465-40AC-835A-D347FFA4BC4C}" type="pres">
      <dgm:prSet presAssocID="{02F337DA-28E0-4A55-A951-51E5CDCDA1F1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E6D2A6-D0A9-40D8-B7D8-104B750735E9}" type="pres">
      <dgm:prSet presAssocID="{AA64D745-956A-4A7D-8441-29B46A9A2C9A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E54110-B896-42FE-B2CF-49992D1819D3}" type="pres">
      <dgm:prSet presAssocID="{AA64D745-956A-4A7D-8441-29B46A9A2C9A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5D04F-DF92-46D6-A3AD-0C26D6E9F16B}" type="pres">
      <dgm:prSet presAssocID="{04B9FB4F-A858-454A-A727-DA97E437D2B3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EFDA88-944C-45EE-A1BD-5E941CA939F0}" type="pres">
      <dgm:prSet presAssocID="{04B9FB4F-A858-454A-A727-DA97E437D2B3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51AC9D-B40B-4F7D-A928-D3C204FC3EA7}" srcId="{A545E570-F2B0-47B6-B3D9-D9DD6A4ACA1E}" destId="{AA64D745-956A-4A7D-8441-29B46A9A2C9A}" srcOrd="1" destOrd="0" parTransId="{415D9EA6-CFCE-4732-B6E2-4349211DCCC1}" sibTransId="{2B0C31DE-33AE-4F8E-9389-82215987FB1A}"/>
    <dgm:cxn modelId="{16F285FD-E813-4150-A9A0-C5352DA056F7}" srcId="{04B9FB4F-A858-454A-A727-DA97E437D2B3}" destId="{0717C483-92CE-40CA-A84D-9C239FA9E25D}" srcOrd="1" destOrd="0" parTransId="{F94AA90F-F7F5-41E8-9D03-D21390F990D3}" sibTransId="{1113DBC8-D86F-4147-A917-6ED5F66567AD}"/>
    <dgm:cxn modelId="{5EBDAB2C-C470-4C73-B95D-A5287A55DAF8}" srcId="{AA64D745-956A-4A7D-8441-29B46A9A2C9A}" destId="{5B386BA2-A256-4108-BE34-82F7C9B4C21D}" srcOrd="0" destOrd="0" parTransId="{BD5C3C5C-0C39-4843-9146-BDFF06922518}" sibTransId="{D670AF79-E4F3-4DD3-B272-597E7D6CFE14}"/>
    <dgm:cxn modelId="{2F46FC30-FFC6-4310-BDFE-56364AAA1ACF}" srcId="{02F337DA-28E0-4A55-A951-51E5CDCDA1F1}" destId="{DA6037D6-0F19-4EC1-9B13-6F04A00CD381}" srcOrd="0" destOrd="0" parTransId="{4153B5E7-C7B4-4121-A2E7-08BDF447E8DD}" sibTransId="{9AE0EBE6-04B9-4D65-9ADB-35A748073015}"/>
    <dgm:cxn modelId="{3AB7B338-DC01-4E84-98DF-C55F80D3AEAB}" type="presOf" srcId="{AA64D745-956A-4A7D-8441-29B46A9A2C9A}" destId="{9E419833-AE1E-4A3B-B4DD-3230A86EE46B}" srcOrd="0" destOrd="0" presId="urn:microsoft.com/office/officeart/2005/8/layout/target3"/>
    <dgm:cxn modelId="{D240DD9D-3247-4856-83EC-CA093B7EAA30}" type="presOf" srcId="{04B9FB4F-A858-454A-A727-DA97E437D2B3}" destId="{7193A560-AADC-42F6-9BE9-A2BE2B17F753}" srcOrd="0" destOrd="0" presId="urn:microsoft.com/office/officeart/2005/8/layout/target3"/>
    <dgm:cxn modelId="{F48A8887-E22B-4311-A033-E5B568D46513}" type="presOf" srcId="{04B9FB4F-A858-454A-A727-DA97E437D2B3}" destId="{49B5D04F-DF92-46D6-A3AD-0C26D6E9F16B}" srcOrd="1" destOrd="0" presId="urn:microsoft.com/office/officeart/2005/8/layout/target3"/>
    <dgm:cxn modelId="{78A92C29-521D-4965-AE7B-BC4DCB92D6BF}" type="presOf" srcId="{5B386BA2-A256-4108-BE34-82F7C9B4C21D}" destId="{BCE54110-B896-42FE-B2CF-49992D1819D3}" srcOrd="0" destOrd="0" presId="urn:microsoft.com/office/officeart/2005/8/layout/target3"/>
    <dgm:cxn modelId="{F9B41C0C-0D04-4F7D-84C6-2D21BBEBBB59}" type="presOf" srcId="{DA6037D6-0F19-4EC1-9B13-6F04A00CD381}" destId="{B48A1D5A-8465-40AC-835A-D347FFA4BC4C}" srcOrd="0" destOrd="0" presId="urn:microsoft.com/office/officeart/2005/8/layout/target3"/>
    <dgm:cxn modelId="{025B1A43-70A6-47E4-8BC0-8F9F337C5B9C}" type="presOf" srcId="{02F337DA-28E0-4A55-A951-51E5CDCDA1F1}" destId="{E68E80D1-8BF8-4D02-9F6C-609688BF5007}" srcOrd="0" destOrd="0" presId="urn:microsoft.com/office/officeart/2005/8/layout/target3"/>
    <dgm:cxn modelId="{181F6678-AB17-41C9-A912-A793F957DB34}" type="presOf" srcId="{0E386AE7-BB95-4DC9-96BC-6C5139A223FF}" destId="{B48A1D5A-8465-40AC-835A-D347FFA4BC4C}" srcOrd="0" destOrd="1" presId="urn:microsoft.com/office/officeart/2005/8/layout/target3"/>
    <dgm:cxn modelId="{C5F53FBB-6967-49AB-A32B-59B916041453}" srcId="{A545E570-F2B0-47B6-B3D9-D9DD6A4ACA1E}" destId="{04B9FB4F-A858-454A-A727-DA97E437D2B3}" srcOrd="2" destOrd="0" parTransId="{4D53D76F-4061-4DA4-9183-61CDAFE3C98B}" sibTransId="{E780171A-4E1D-4F5E-9E7A-0E9857A9576F}"/>
    <dgm:cxn modelId="{5F22BFD6-332D-4C74-B6F6-65E75A54EE82}" srcId="{AA64D745-956A-4A7D-8441-29B46A9A2C9A}" destId="{D7C6A26F-29B6-4856-96DB-EC144E79ED3F}" srcOrd="1" destOrd="0" parTransId="{0ED60925-83C4-40C7-98EA-502CB4B23BC1}" sibTransId="{CF664E7F-67E1-4F9B-9FE4-825F6B2D6BD1}"/>
    <dgm:cxn modelId="{4CAE4C5A-76A4-4925-BFA2-3AC1B5654617}" srcId="{04B9FB4F-A858-454A-A727-DA97E437D2B3}" destId="{8D0FB036-00C3-4409-B8FF-090B3A0327F9}" srcOrd="0" destOrd="0" parTransId="{3D2AB81C-6926-4315-8777-4B79F46D21AF}" sibTransId="{077700DC-034E-4840-B2C4-2601ABABD20B}"/>
    <dgm:cxn modelId="{FFA36C28-B57C-46D7-B044-BCDE764CC2DA}" type="presOf" srcId="{A545E570-F2B0-47B6-B3D9-D9DD6A4ACA1E}" destId="{C9ADADE1-E0E8-4120-A1B6-436B4F7A2EA2}" srcOrd="0" destOrd="0" presId="urn:microsoft.com/office/officeart/2005/8/layout/target3"/>
    <dgm:cxn modelId="{7F0B6831-7B7E-47C9-BDC1-BF0D017BA657}" type="presOf" srcId="{02F337DA-28E0-4A55-A951-51E5CDCDA1F1}" destId="{2D6E3A0F-C1B7-4E42-A00A-EDCE03FD694F}" srcOrd="1" destOrd="0" presId="urn:microsoft.com/office/officeart/2005/8/layout/target3"/>
    <dgm:cxn modelId="{195FC676-8D28-4FAD-A0AD-2F8C33985C69}" type="presOf" srcId="{AA64D745-956A-4A7D-8441-29B46A9A2C9A}" destId="{9AE6D2A6-D0A9-40D8-B7D8-104B750735E9}" srcOrd="1" destOrd="0" presId="urn:microsoft.com/office/officeart/2005/8/layout/target3"/>
    <dgm:cxn modelId="{56339D11-BAF9-4639-8661-24B9E8CEF367}" type="presOf" srcId="{D7C6A26F-29B6-4856-96DB-EC144E79ED3F}" destId="{BCE54110-B896-42FE-B2CF-49992D1819D3}" srcOrd="0" destOrd="1" presId="urn:microsoft.com/office/officeart/2005/8/layout/target3"/>
    <dgm:cxn modelId="{A5CCB14D-2F99-4B37-97DA-2BE9D5E692EB}" type="presOf" srcId="{0717C483-92CE-40CA-A84D-9C239FA9E25D}" destId="{F3EFDA88-944C-45EE-A1BD-5E941CA939F0}" srcOrd="0" destOrd="1" presId="urn:microsoft.com/office/officeart/2005/8/layout/target3"/>
    <dgm:cxn modelId="{325C2DCA-DB78-40A0-A66D-1B7436264811}" srcId="{A545E570-F2B0-47B6-B3D9-D9DD6A4ACA1E}" destId="{02F337DA-28E0-4A55-A951-51E5CDCDA1F1}" srcOrd="0" destOrd="0" parTransId="{0F13AA46-003D-488C-884C-CA31682109D1}" sibTransId="{58D54591-242F-4A34-ADFD-64355281B57A}"/>
    <dgm:cxn modelId="{6BD95190-FDAD-4AF9-AAED-316D8B7533DB}" type="presOf" srcId="{8D0FB036-00C3-4409-B8FF-090B3A0327F9}" destId="{F3EFDA88-944C-45EE-A1BD-5E941CA939F0}" srcOrd="0" destOrd="0" presId="urn:microsoft.com/office/officeart/2005/8/layout/target3"/>
    <dgm:cxn modelId="{9A3D1EE2-03D3-4022-B1F5-E34EA336734F}" srcId="{02F337DA-28E0-4A55-A951-51E5CDCDA1F1}" destId="{0E386AE7-BB95-4DC9-96BC-6C5139A223FF}" srcOrd="1" destOrd="0" parTransId="{8EA3B622-885F-49D3-AB31-986A1828FF6B}" sibTransId="{7825CF3E-F565-480F-81BF-B558EE0489E2}"/>
    <dgm:cxn modelId="{FAB91817-2783-47A1-88F5-4952E27A4322}" type="presParOf" srcId="{C9ADADE1-E0E8-4120-A1B6-436B4F7A2EA2}" destId="{76E6EEF9-6089-498F-B973-E2CCED97680F}" srcOrd="0" destOrd="0" presId="urn:microsoft.com/office/officeart/2005/8/layout/target3"/>
    <dgm:cxn modelId="{70E05875-EA74-44BA-9A62-3D0E3D0E754D}" type="presParOf" srcId="{C9ADADE1-E0E8-4120-A1B6-436B4F7A2EA2}" destId="{BAD024DB-7084-4AB2-BFAB-5608B3A0615A}" srcOrd="1" destOrd="0" presId="urn:microsoft.com/office/officeart/2005/8/layout/target3"/>
    <dgm:cxn modelId="{1393F620-B233-4325-B0D4-D0712967C8B1}" type="presParOf" srcId="{C9ADADE1-E0E8-4120-A1B6-436B4F7A2EA2}" destId="{E68E80D1-8BF8-4D02-9F6C-609688BF5007}" srcOrd="2" destOrd="0" presId="urn:microsoft.com/office/officeart/2005/8/layout/target3"/>
    <dgm:cxn modelId="{2F1E9DF5-3D16-47D5-AF8E-1F6E7B59957D}" type="presParOf" srcId="{C9ADADE1-E0E8-4120-A1B6-436B4F7A2EA2}" destId="{AF562B74-70EB-4E2E-BC46-DA5F5E0A0370}" srcOrd="3" destOrd="0" presId="urn:microsoft.com/office/officeart/2005/8/layout/target3"/>
    <dgm:cxn modelId="{09C4870B-6E72-434D-A527-9C0A1F7830F3}" type="presParOf" srcId="{C9ADADE1-E0E8-4120-A1B6-436B4F7A2EA2}" destId="{BC5B2D4C-DBA2-4CC0-A9AD-B8ECE0141E2C}" srcOrd="4" destOrd="0" presId="urn:microsoft.com/office/officeart/2005/8/layout/target3"/>
    <dgm:cxn modelId="{C88C1AE9-E214-4AC2-B79A-E02B82FB9324}" type="presParOf" srcId="{C9ADADE1-E0E8-4120-A1B6-436B4F7A2EA2}" destId="{9E419833-AE1E-4A3B-B4DD-3230A86EE46B}" srcOrd="5" destOrd="0" presId="urn:microsoft.com/office/officeart/2005/8/layout/target3"/>
    <dgm:cxn modelId="{D0EB9D62-8D60-4815-8340-5FC3177085ED}" type="presParOf" srcId="{C9ADADE1-E0E8-4120-A1B6-436B4F7A2EA2}" destId="{EE8BD238-1DFD-4A17-AEA1-FC580C46418D}" srcOrd="6" destOrd="0" presId="urn:microsoft.com/office/officeart/2005/8/layout/target3"/>
    <dgm:cxn modelId="{E1BB88F1-8B8E-48EE-9D63-248380D8CB45}" type="presParOf" srcId="{C9ADADE1-E0E8-4120-A1B6-436B4F7A2EA2}" destId="{95D502CC-4FFC-400D-9CB3-9E3D2B5D620A}" srcOrd="7" destOrd="0" presId="urn:microsoft.com/office/officeart/2005/8/layout/target3"/>
    <dgm:cxn modelId="{2A4089E2-95D8-4220-B712-8E26FE408206}" type="presParOf" srcId="{C9ADADE1-E0E8-4120-A1B6-436B4F7A2EA2}" destId="{7193A560-AADC-42F6-9BE9-A2BE2B17F753}" srcOrd="8" destOrd="0" presId="urn:microsoft.com/office/officeart/2005/8/layout/target3"/>
    <dgm:cxn modelId="{E6A7D881-041C-44E9-B80A-067B75D5DC48}" type="presParOf" srcId="{C9ADADE1-E0E8-4120-A1B6-436B4F7A2EA2}" destId="{2D6E3A0F-C1B7-4E42-A00A-EDCE03FD694F}" srcOrd="9" destOrd="0" presId="urn:microsoft.com/office/officeart/2005/8/layout/target3"/>
    <dgm:cxn modelId="{902DBC0F-9093-4736-9E60-D2FF064A0015}" type="presParOf" srcId="{C9ADADE1-E0E8-4120-A1B6-436B4F7A2EA2}" destId="{B48A1D5A-8465-40AC-835A-D347FFA4BC4C}" srcOrd="10" destOrd="0" presId="urn:microsoft.com/office/officeart/2005/8/layout/target3"/>
    <dgm:cxn modelId="{AED898BD-F163-4F0C-9672-6930F12A01A2}" type="presParOf" srcId="{C9ADADE1-E0E8-4120-A1B6-436B4F7A2EA2}" destId="{9AE6D2A6-D0A9-40D8-B7D8-104B750735E9}" srcOrd="11" destOrd="0" presId="urn:microsoft.com/office/officeart/2005/8/layout/target3"/>
    <dgm:cxn modelId="{4D4906A7-6927-497D-99FD-2A9B97D3840F}" type="presParOf" srcId="{C9ADADE1-E0E8-4120-A1B6-436B4F7A2EA2}" destId="{BCE54110-B896-42FE-B2CF-49992D1819D3}" srcOrd="12" destOrd="0" presId="urn:microsoft.com/office/officeart/2005/8/layout/target3"/>
    <dgm:cxn modelId="{724A1161-08E5-4713-AF50-1E93F44F4E82}" type="presParOf" srcId="{C9ADADE1-E0E8-4120-A1B6-436B4F7A2EA2}" destId="{49B5D04F-DF92-46D6-A3AD-0C26D6E9F16B}" srcOrd="13" destOrd="0" presId="urn:microsoft.com/office/officeart/2005/8/layout/target3"/>
    <dgm:cxn modelId="{785E5D14-3329-48C9-B05F-2BEA93E2A689}" type="presParOf" srcId="{C9ADADE1-E0E8-4120-A1B6-436B4F7A2EA2}" destId="{F3EFDA88-944C-45EE-A1BD-5E941CA939F0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3AE3EF-ECCF-40C9-AEDA-833BEBB13725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57A893-A1FB-4D50-BE7C-9CCC5476D217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/>
            <a:t>Sigmoid</a:t>
          </a:r>
          <a:endParaRPr lang="en-US" dirty="0"/>
        </a:p>
      </dgm:t>
    </dgm:pt>
    <dgm:pt modelId="{2D8C3E38-7889-460B-96D3-C31963B6FC7B}" type="parTrans" cxnId="{34D6E25B-284B-49B8-B271-D844AA4037CC}">
      <dgm:prSet/>
      <dgm:spPr/>
      <dgm:t>
        <a:bodyPr/>
        <a:lstStyle/>
        <a:p>
          <a:endParaRPr lang="en-US"/>
        </a:p>
      </dgm:t>
    </dgm:pt>
    <dgm:pt modelId="{7D49D295-26D5-4ECE-B9F6-C78F828B1C63}" type="sibTrans" cxnId="{34D6E25B-284B-49B8-B271-D844AA4037CC}">
      <dgm:prSet/>
      <dgm:spPr/>
      <dgm:t>
        <a:bodyPr/>
        <a:lstStyle/>
        <a:p>
          <a:endParaRPr lang="en-US"/>
        </a:p>
      </dgm:t>
    </dgm:pt>
    <dgm:pt modelId="{07AFDD44-16EC-4FF2-B2E7-01D390758FC4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 smtClean="0"/>
            <a:t>Softmax</a:t>
          </a:r>
          <a:endParaRPr lang="en-US" dirty="0"/>
        </a:p>
      </dgm:t>
    </dgm:pt>
    <dgm:pt modelId="{4D4389D5-0DEB-486E-BE15-B0E0BB6E684C}" type="parTrans" cxnId="{FFB372DA-41C1-4956-A445-1BF1CE9C66C9}">
      <dgm:prSet/>
      <dgm:spPr/>
      <dgm:t>
        <a:bodyPr/>
        <a:lstStyle/>
        <a:p>
          <a:endParaRPr lang="en-US"/>
        </a:p>
      </dgm:t>
    </dgm:pt>
    <dgm:pt modelId="{5B1561A0-E700-43DA-B575-69A02C36553F}" type="sibTrans" cxnId="{FFB372DA-41C1-4956-A445-1BF1CE9C66C9}">
      <dgm:prSet/>
      <dgm:spPr/>
      <dgm:t>
        <a:bodyPr/>
        <a:lstStyle/>
        <a:p>
          <a:endParaRPr lang="en-US"/>
        </a:p>
      </dgm:t>
    </dgm:pt>
    <dgm:pt modelId="{741FC52C-35A9-4A8D-A699-4F661F2A7206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 smtClean="0"/>
            <a:t>Softplus</a:t>
          </a:r>
          <a:endParaRPr lang="en-US" dirty="0"/>
        </a:p>
      </dgm:t>
    </dgm:pt>
    <dgm:pt modelId="{F6BEFF19-C9CE-450F-9E60-7406176813B1}" type="parTrans" cxnId="{985031F3-00DA-48C7-98BB-70CD5C5A9402}">
      <dgm:prSet/>
      <dgm:spPr/>
      <dgm:t>
        <a:bodyPr/>
        <a:lstStyle/>
        <a:p>
          <a:endParaRPr lang="en-US"/>
        </a:p>
      </dgm:t>
    </dgm:pt>
    <dgm:pt modelId="{2DBB3FB3-D64E-42FF-A22C-BD6BB324BE8D}" type="sibTrans" cxnId="{985031F3-00DA-48C7-98BB-70CD5C5A9402}">
      <dgm:prSet/>
      <dgm:spPr/>
      <dgm:t>
        <a:bodyPr/>
        <a:lstStyle/>
        <a:p>
          <a:endParaRPr lang="en-US"/>
        </a:p>
      </dgm:t>
    </dgm:pt>
    <dgm:pt modelId="{DF0735C6-B46A-4915-AFC0-8AD420692319}">
      <dgm:prSet phldrT="[Text]"/>
      <dgm:spPr/>
      <dgm:t>
        <a:bodyPr/>
        <a:lstStyle/>
        <a:p>
          <a:r>
            <a:rPr lang="en-US" dirty="0" smtClean="0"/>
            <a:t>Sigmoid</a:t>
          </a:r>
          <a:endParaRPr lang="en-US" dirty="0"/>
        </a:p>
      </dgm:t>
    </dgm:pt>
    <dgm:pt modelId="{6D199CE1-3E00-4D00-B8DF-1DCC9193544C}" type="parTrans" cxnId="{73182C64-C0DD-42C6-9BAF-8987680994C4}">
      <dgm:prSet/>
      <dgm:spPr/>
      <dgm:t>
        <a:bodyPr/>
        <a:lstStyle/>
        <a:p>
          <a:endParaRPr lang="en-US"/>
        </a:p>
      </dgm:t>
    </dgm:pt>
    <dgm:pt modelId="{25E581A2-3602-4C03-943F-082026CDBF43}" type="sibTrans" cxnId="{73182C64-C0DD-42C6-9BAF-8987680994C4}">
      <dgm:prSet/>
      <dgm:spPr/>
      <dgm:t>
        <a:bodyPr/>
        <a:lstStyle/>
        <a:p>
          <a:endParaRPr lang="en-US"/>
        </a:p>
      </dgm:t>
    </dgm:pt>
    <dgm:pt modelId="{FB3E7504-A071-470E-9D23-904AC58166C3}" type="pres">
      <dgm:prSet presAssocID="{313AE3EF-ECCF-40C9-AEDA-833BEBB1372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EAD097-EF06-4980-865B-6BA93AAF5CE5}" type="pres">
      <dgm:prSet presAssocID="{313AE3EF-ECCF-40C9-AEDA-833BEBB13725}" presName="ellipse" presStyleLbl="trBgShp" presStyleIdx="0" presStyleCnt="1"/>
      <dgm:spPr>
        <a:solidFill>
          <a:srgbClr val="FFC000">
            <a:alpha val="40000"/>
          </a:srgbClr>
        </a:solidFill>
      </dgm:spPr>
    </dgm:pt>
    <dgm:pt modelId="{F1592215-1227-4AEB-9849-EDE6FB34C508}" type="pres">
      <dgm:prSet presAssocID="{313AE3EF-ECCF-40C9-AEDA-833BEBB13725}" presName="arrow1" presStyleLbl="fgShp" presStyleIdx="0" presStyleCnt="1"/>
      <dgm:spPr>
        <a:solidFill>
          <a:srgbClr val="FFC000"/>
        </a:solidFill>
      </dgm:spPr>
    </dgm:pt>
    <dgm:pt modelId="{8FB99CDD-A05E-461E-88CC-21AD4D0FC8F9}" type="pres">
      <dgm:prSet presAssocID="{313AE3EF-ECCF-40C9-AEDA-833BEBB1372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5C96BF-6A23-4A3C-B8CE-601E662C7F47}" type="pres">
      <dgm:prSet presAssocID="{07AFDD44-16EC-4FF2-B2E7-01D390758FC4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BB6C2-BCF3-4E73-AB5B-A93AAAFB9924}" type="pres">
      <dgm:prSet presAssocID="{741FC52C-35A9-4A8D-A699-4F661F2A7206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A3A667-6990-4F98-B36D-E0BCB479F599}" type="pres">
      <dgm:prSet presAssocID="{DF0735C6-B46A-4915-AFC0-8AD420692319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14D72-E478-4EEA-9AAE-2E5788C624A8}" type="pres">
      <dgm:prSet presAssocID="{313AE3EF-ECCF-40C9-AEDA-833BEBB13725}" presName="funnel" presStyleLbl="trAlignAcc1" presStyleIdx="0" presStyleCnt="1" custLinFactNeighborX="-807" custLinFactNeighborY="-1"/>
      <dgm:spPr>
        <a:ln>
          <a:solidFill>
            <a:srgbClr val="FFC000"/>
          </a:solidFill>
        </a:ln>
      </dgm:spPr>
    </dgm:pt>
  </dgm:ptLst>
  <dgm:cxnLst>
    <dgm:cxn modelId="{0B03ACF7-A57D-4511-A8A9-82D268C2667F}" type="presOf" srcId="{E157A893-A1FB-4D50-BE7C-9CCC5476D217}" destId="{A7A3A667-6990-4F98-B36D-E0BCB479F599}" srcOrd="0" destOrd="0" presId="urn:microsoft.com/office/officeart/2005/8/layout/funnel1"/>
    <dgm:cxn modelId="{FFB372DA-41C1-4956-A445-1BF1CE9C66C9}" srcId="{313AE3EF-ECCF-40C9-AEDA-833BEBB13725}" destId="{07AFDD44-16EC-4FF2-B2E7-01D390758FC4}" srcOrd="1" destOrd="0" parTransId="{4D4389D5-0DEB-486E-BE15-B0E0BB6E684C}" sibTransId="{5B1561A0-E700-43DA-B575-69A02C36553F}"/>
    <dgm:cxn modelId="{46C5C126-9089-4187-8F0F-55FB32C787CF}" type="presOf" srcId="{741FC52C-35A9-4A8D-A699-4F661F2A7206}" destId="{9C5C96BF-6A23-4A3C-B8CE-601E662C7F47}" srcOrd="0" destOrd="0" presId="urn:microsoft.com/office/officeart/2005/8/layout/funnel1"/>
    <dgm:cxn modelId="{34D6E25B-284B-49B8-B271-D844AA4037CC}" srcId="{313AE3EF-ECCF-40C9-AEDA-833BEBB13725}" destId="{E157A893-A1FB-4D50-BE7C-9CCC5476D217}" srcOrd="0" destOrd="0" parTransId="{2D8C3E38-7889-460B-96D3-C31963B6FC7B}" sibTransId="{7D49D295-26D5-4ECE-B9F6-C78F828B1C63}"/>
    <dgm:cxn modelId="{5F5BDFEE-4E99-4945-B83E-76F928FEF196}" type="presOf" srcId="{07AFDD44-16EC-4FF2-B2E7-01D390758FC4}" destId="{673BB6C2-BCF3-4E73-AB5B-A93AAAFB9924}" srcOrd="0" destOrd="0" presId="urn:microsoft.com/office/officeart/2005/8/layout/funnel1"/>
    <dgm:cxn modelId="{985031F3-00DA-48C7-98BB-70CD5C5A9402}" srcId="{313AE3EF-ECCF-40C9-AEDA-833BEBB13725}" destId="{741FC52C-35A9-4A8D-A699-4F661F2A7206}" srcOrd="2" destOrd="0" parTransId="{F6BEFF19-C9CE-450F-9E60-7406176813B1}" sibTransId="{2DBB3FB3-D64E-42FF-A22C-BD6BB324BE8D}"/>
    <dgm:cxn modelId="{09CBE05B-A324-4BB1-81BF-B440BAD857BC}" type="presOf" srcId="{DF0735C6-B46A-4915-AFC0-8AD420692319}" destId="{8FB99CDD-A05E-461E-88CC-21AD4D0FC8F9}" srcOrd="0" destOrd="0" presId="urn:microsoft.com/office/officeart/2005/8/layout/funnel1"/>
    <dgm:cxn modelId="{A6C9AB4A-B089-420A-8E1F-282AE89FD141}" type="presOf" srcId="{313AE3EF-ECCF-40C9-AEDA-833BEBB13725}" destId="{FB3E7504-A071-470E-9D23-904AC58166C3}" srcOrd="0" destOrd="0" presId="urn:microsoft.com/office/officeart/2005/8/layout/funnel1"/>
    <dgm:cxn modelId="{73182C64-C0DD-42C6-9BAF-8987680994C4}" srcId="{313AE3EF-ECCF-40C9-AEDA-833BEBB13725}" destId="{DF0735C6-B46A-4915-AFC0-8AD420692319}" srcOrd="3" destOrd="0" parTransId="{6D199CE1-3E00-4D00-B8DF-1DCC9193544C}" sibTransId="{25E581A2-3602-4C03-943F-082026CDBF43}"/>
    <dgm:cxn modelId="{72B6D13C-46BE-45D1-BE06-772021157A8E}" type="presParOf" srcId="{FB3E7504-A071-470E-9D23-904AC58166C3}" destId="{B3EAD097-EF06-4980-865B-6BA93AAF5CE5}" srcOrd="0" destOrd="0" presId="urn:microsoft.com/office/officeart/2005/8/layout/funnel1"/>
    <dgm:cxn modelId="{389E8173-82F7-43C8-AF21-AD899A2A7F39}" type="presParOf" srcId="{FB3E7504-A071-470E-9D23-904AC58166C3}" destId="{F1592215-1227-4AEB-9849-EDE6FB34C508}" srcOrd="1" destOrd="0" presId="urn:microsoft.com/office/officeart/2005/8/layout/funnel1"/>
    <dgm:cxn modelId="{7194706A-1A67-4EFF-A66F-0C64050FAA7C}" type="presParOf" srcId="{FB3E7504-A071-470E-9D23-904AC58166C3}" destId="{8FB99CDD-A05E-461E-88CC-21AD4D0FC8F9}" srcOrd="2" destOrd="0" presId="urn:microsoft.com/office/officeart/2005/8/layout/funnel1"/>
    <dgm:cxn modelId="{2E950BD3-D9EB-4CFE-8FF4-C5E4A760F4D3}" type="presParOf" srcId="{FB3E7504-A071-470E-9D23-904AC58166C3}" destId="{9C5C96BF-6A23-4A3C-B8CE-601E662C7F47}" srcOrd="3" destOrd="0" presId="urn:microsoft.com/office/officeart/2005/8/layout/funnel1"/>
    <dgm:cxn modelId="{C5DDE8CE-163E-49A5-B6F5-EBCA7C800045}" type="presParOf" srcId="{FB3E7504-A071-470E-9D23-904AC58166C3}" destId="{673BB6C2-BCF3-4E73-AB5B-A93AAAFB9924}" srcOrd="4" destOrd="0" presId="urn:microsoft.com/office/officeart/2005/8/layout/funnel1"/>
    <dgm:cxn modelId="{C4879A10-0334-4A4F-974B-AC0A3A5FE78B}" type="presParOf" srcId="{FB3E7504-A071-470E-9D23-904AC58166C3}" destId="{A7A3A667-6990-4F98-B36D-E0BCB479F599}" srcOrd="5" destOrd="0" presId="urn:microsoft.com/office/officeart/2005/8/layout/funnel1"/>
    <dgm:cxn modelId="{AEB5EA2F-FE2B-499A-928F-CC74D1C9995D}" type="presParOf" srcId="{FB3E7504-A071-470E-9D23-904AC58166C3}" destId="{CA514D72-E478-4EEA-9AAE-2E5788C624A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6EEF9-6089-498F-B973-E2CCED97680F}">
      <dsp:nvSpPr>
        <dsp:cNvPr id="0" name=""/>
        <dsp:cNvSpPr/>
      </dsp:nvSpPr>
      <dsp:spPr>
        <a:xfrm>
          <a:off x="0" y="0"/>
          <a:ext cx="1365663" cy="136566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E80D1-8BF8-4D02-9F6C-609688BF5007}">
      <dsp:nvSpPr>
        <dsp:cNvPr id="0" name=""/>
        <dsp:cNvSpPr/>
      </dsp:nvSpPr>
      <dsp:spPr>
        <a:xfrm>
          <a:off x="682831" y="0"/>
          <a:ext cx="2379681" cy="13656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Vehicle</a:t>
          </a:r>
          <a:endParaRPr lang="en-US" sz="1800" kern="1200" dirty="0"/>
        </a:p>
      </dsp:txBody>
      <dsp:txXfrm>
        <a:off x="682831" y="0"/>
        <a:ext cx="1189840" cy="409700"/>
      </dsp:txXfrm>
    </dsp:sp>
    <dsp:sp modelId="{BC5B2D4C-DBA2-4CC0-A9AD-B8ECE0141E2C}">
      <dsp:nvSpPr>
        <dsp:cNvPr id="0" name=""/>
        <dsp:cNvSpPr/>
      </dsp:nvSpPr>
      <dsp:spPr>
        <a:xfrm>
          <a:off x="238991" y="409700"/>
          <a:ext cx="887680" cy="88768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19833-AE1E-4A3B-B4DD-3230A86EE46B}">
      <dsp:nvSpPr>
        <dsp:cNvPr id="0" name=""/>
        <dsp:cNvSpPr/>
      </dsp:nvSpPr>
      <dsp:spPr>
        <a:xfrm>
          <a:off x="682831" y="461318"/>
          <a:ext cx="2379681" cy="7844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682831" y="461318"/>
        <a:ext cx="1189840" cy="362050"/>
      </dsp:txXfrm>
    </dsp:sp>
    <dsp:sp modelId="{95D502CC-4FFC-400D-9CB3-9E3D2B5D620A}">
      <dsp:nvSpPr>
        <dsp:cNvPr id="0" name=""/>
        <dsp:cNvSpPr/>
      </dsp:nvSpPr>
      <dsp:spPr>
        <a:xfrm>
          <a:off x="477982" y="819398"/>
          <a:ext cx="409698" cy="40969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3A560-AADC-42F6-9BE9-A2BE2B17F753}">
      <dsp:nvSpPr>
        <dsp:cNvPr id="0" name=""/>
        <dsp:cNvSpPr/>
      </dsp:nvSpPr>
      <dsp:spPr>
        <a:xfrm>
          <a:off x="682831" y="819398"/>
          <a:ext cx="2379681" cy="4096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82831" y="819398"/>
        <a:ext cx="1189840" cy="409698"/>
      </dsp:txXfrm>
    </dsp:sp>
    <dsp:sp modelId="{B48A1D5A-8465-40AC-835A-D347FFA4BC4C}">
      <dsp:nvSpPr>
        <dsp:cNvPr id="0" name=""/>
        <dsp:cNvSpPr/>
      </dsp:nvSpPr>
      <dsp:spPr>
        <a:xfrm>
          <a:off x="1872672" y="0"/>
          <a:ext cx="1189840" cy="4097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Car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bike</a:t>
          </a:r>
          <a:endParaRPr lang="en-US" sz="1000" kern="1200" dirty="0"/>
        </a:p>
      </dsp:txBody>
      <dsp:txXfrm>
        <a:off x="1872672" y="0"/>
        <a:ext cx="1189840" cy="409700"/>
      </dsp:txXfrm>
    </dsp:sp>
    <dsp:sp modelId="{BCE54110-B896-42FE-B2CF-49992D1819D3}">
      <dsp:nvSpPr>
        <dsp:cNvPr id="0" name=""/>
        <dsp:cNvSpPr/>
      </dsp:nvSpPr>
      <dsp:spPr>
        <a:xfrm>
          <a:off x="1872672" y="409700"/>
          <a:ext cx="1189840" cy="4096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/>
        </a:p>
      </dsp:txBody>
      <dsp:txXfrm>
        <a:off x="1872672" y="409700"/>
        <a:ext cx="1189840" cy="409698"/>
      </dsp:txXfrm>
    </dsp:sp>
    <dsp:sp modelId="{F3EFDA88-944C-45EE-A1BD-5E941CA939F0}">
      <dsp:nvSpPr>
        <dsp:cNvPr id="0" name=""/>
        <dsp:cNvSpPr/>
      </dsp:nvSpPr>
      <dsp:spPr>
        <a:xfrm>
          <a:off x="1872672" y="819398"/>
          <a:ext cx="1189840" cy="4096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/>
        </a:p>
      </dsp:txBody>
      <dsp:txXfrm>
        <a:off x="1872672" y="819398"/>
        <a:ext cx="1189840" cy="4096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AD097-EF06-4980-865B-6BA93AAF5CE5}">
      <dsp:nvSpPr>
        <dsp:cNvPr id="0" name=""/>
        <dsp:cNvSpPr/>
      </dsp:nvSpPr>
      <dsp:spPr>
        <a:xfrm>
          <a:off x="1116205" y="110960"/>
          <a:ext cx="2202130" cy="764771"/>
        </a:xfrm>
        <a:prstGeom prst="ellipse">
          <a:avLst/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92215-1227-4AEB-9849-EDE6FB34C508}">
      <dsp:nvSpPr>
        <dsp:cNvPr id="0" name=""/>
        <dsp:cNvSpPr/>
      </dsp:nvSpPr>
      <dsp:spPr>
        <a:xfrm>
          <a:off x="2007300" y="1983624"/>
          <a:ext cx="426769" cy="273132"/>
        </a:xfrm>
        <a:prstGeom prst="downArrow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99CDD-A05E-461E-88CC-21AD4D0FC8F9}">
      <dsp:nvSpPr>
        <dsp:cNvPr id="0" name=""/>
        <dsp:cNvSpPr/>
      </dsp:nvSpPr>
      <dsp:spPr>
        <a:xfrm>
          <a:off x="1196438" y="2202130"/>
          <a:ext cx="2048493" cy="51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Sigmoid</a:t>
          </a:r>
          <a:endParaRPr lang="en-US" sz="1800" kern="1200" dirty="0"/>
        </a:p>
      </dsp:txBody>
      <dsp:txXfrm>
        <a:off x="1196438" y="2202130"/>
        <a:ext cx="2048493" cy="512123"/>
      </dsp:txXfrm>
    </dsp:sp>
    <dsp:sp modelId="{9C5C96BF-6A23-4A3C-B8CE-601E662C7F47}">
      <dsp:nvSpPr>
        <dsp:cNvPr id="0" name=""/>
        <dsp:cNvSpPr/>
      </dsp:nvSpPr>
      <dsp:spPr>
        <a:xfrm>
          <a:off x="1916825" y="934795"/>
          <a:ext cx="768185" cy="768185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Softplus</a:t>
          </a:r>
          <a:endParaRPr lang="en-US" sz="1200" kern="1200" dirty="0"/>
        </a:p>
      </dsp:txBody>
      <dsp:txXfrm>
        <a:off x="2029323" y="1047293"/>
        <a:ext cx="543189" cy="543189"/>
      </dsp:txXfrm>
    </dsp:sp>
    <dsp:sp modelId="{673BB6C2-BCF3-4E73-AB5B-A93AAAFB9924}">
      <dsp:nvSpPr>
        <dsp:cNvPr id="0" name=""/>
        <dsp:cNvSpPr/>
      </dsp:nvSpPr>
      <dsp:spPr>
        <a:xfrm>
          <a:off x="1367146" y="358486"/>
          <a:ext cx="768185" cy="768185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Softmax</a:t>
          </a:r>
          <a:endParaRPr lang="en-US" sz="1200" kern="1200" dirty="0"/>
        </a:p>
      </dsp:txBody>
      <dsp:txXfrm>
        <a:off x="1479644" y="470984"/>
        <a:ext cx="543189" cy="543189"/>
      </dsp:txXfrm>
    </dsp:sp>
    <dsp:sp modelId="{A7A3A667-6990-4F98-B36D-E0BCB479F599}">
      <dsp:nvSpPr>
        <dsp:cNvPr id="0" name=""/>
        <dsp:cNvSpPr/>
      </dsp:nvSpPr>
      <dsp:spPr>
        <a:xfrm>
          <a:off x="2152402" y="172756"/>
          <a:ext cx="768185" cy="768185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Sigmoid</a:t>
          </a:r>
          <a:endParaRPr lang="en-US" sz="1200" kern="1200" dirty="0"/>
        </a:p>
      </dsp:txBody>
      <dsp:txXfrm>
        <a:off x="2264900" y="285254"/>
        <a:ext cx="543189" cy="543189"/>
      </dsp:txXfrm>
    </dsp:sp>
    <dsp:sp modelId="{CA514D72-E478-4EEA-9AAE-2E5788C624A8}">
      <dsp:nvSpPr>
        <dsp:cNvPr id="0" name=""/>
        <dsp:cNvSpPr/>
      </dsp:nvSpPr>
      <dsp:spPr>
        <a:xfrm>
          <a:off x="1006444" y="17051"/>
          <a:ext cx="2389909" cy="191192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0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70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135893" y="2393204"/>
            <a:ext cx="7056107" cy="144016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35696" y="3929373"/>
            <a:ext cx="7056107" cy="651755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54" y="876466"/>
            <a:ext cx="2353733" cy="522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663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123"/>
            <a:ext cx="12192000" cy="2324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5391415" y="3813043"/>
            <a:ext cx="1440160" cy="144016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09" y="4013590"/>
            <a:ext cx="468171" cy="10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58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67456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73049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2990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53107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415814" y="983523"/>
            <a:ext cx="3360373" cy="33603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802" y="1518948"/>
            <a:ext cx="1092397" cy="24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15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7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3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6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0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3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1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783F4-2247-4875-A724-E24A5C966CE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2F02B-629D-4037-93A1-DF7F533C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1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wagarika.mtcs17@iitp.ac.in" TargetMode="External"/><Relationship Id="rId2" Type="http://schemas.openxmlformats.org/officeDocument/2006/relationships/hyperlink" Target="https://github.com/SwagarikaGiri/Multi-label-classification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Abhijeet.mtcs17@iitp.ac.in" TargetMode="External"/><Relationship Id="rId4" Type="http://schemas.openxmlformats.org/officeDocument/2006/relationships/hyperlink" Target="mailto:Sunny.mtcs17@iitp.ac.i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41059" y="1080656"/>
            <a:ext cx="4950941" cy="2752710"/>
          </a:xfrm>
        </p:spPr>
        <p:txBody>
          <a:bodyPr>
            <a:normAutofit/>
          </a:bodyPr>
          <a:lstStyle/>
          <a:p>
            <a:r>
              <a:rPr lang="en-US" altLang="ko-KR" sz="4800" dirty="0" smtClean="0">
                <a:ea typeface="맑은 고딕" pitchFamily="50" charset="-127"/>
              </a:rPr>
              <a:t>Deep Learning for multi-label classification</a:t>
            </a:r>
            <a:endParaRPr lang="en-US" altLang="ko-KR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916616" y="3091999"/>
            <a:ext cx="2127664" cy="228162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 smtClean="0"/>
              <a:t>By</a:t>
            </a:r>
          </a:p>
          <a:p>
            <a:pPr>
              <a:defRPr/>
            </a:pPr>
            <a:r>
              <a:rPr lang="en-US" altLang="ko-KR" dirty="0" err="1" smtClean="0"/>
              <a:t>Swagarika</a:t>
            </a: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Sunny</a:t>
            </a:r>
          </a:p>
          <a:p>
            <a:pPr>
              <a:defRPr/>
            </a:pPr>
            <a:r>
              <a:rPr lang="en-US" altLang="ko-KR" dirty="0" err="1" smtClean="0"/>
              <a:t>Abhijeet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9840416" y="260648"/>
            <a:ext cx="192021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133" dirty="0" smtClean="0">
                <a:solidFill>
                  <a:schemeClr val="bg1"/>
                </a:solidFill>
                <a:cs typeface="Arial" pitchFamily="34" charset="0"/>
              </a:rPr>
              <a:t>CS551</a:t>
            </a:r>
            <a:endParaRPr lang="ko-KR" altLang="en-US" sz="2133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8" y="905715"/>
            <a:ext cx="6154535" cy="5000815"/>
          </a:xfrm>
          <a:prstGeom prst="rect">
            <a:avLst/>
          </a:prstGeom>
        </p:spPr>
      </p:pic>
      <p:pic>
        <p:nvPicPr>
          <p:cNvPr id="1026" name="Picture 2" descr="Image result for iit Pat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762" y="134406"/>
            <a:ext cx="1290987" cy="129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486281" y="2951285"/>
            <a:ext cx="4941268" cy="4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5" name="Rectangle 24"/>
          <p:cNvSpPr/>
          <p:nvPr/>
        </p:nvSpPr>
        <p:spPr>
          <a:xfrm>
            <a:off x="6496666" y="3946328"/>
            <a:ext cx="4941268" cy="4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STEP 6</a:t>
            </a:r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914613" y="2515973"/>
            <a:ext cx="4941268" cy="504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2" name="Rectangle 21"/>
          <p:cNvSpPr/>
          <p:nvPr/>
        </p:nvSpPr>
        <p:spPr>
          <a:xfrm>
            <a:off x="799217" y="3495885"/>
            <a:ext cx="4941268" cy="4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6560647" y="3064104"/>
            <a:ext cx="488596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 smtClean="0">
                <a:solidFill>
                  <a:schemeClr val="bg1"/>
                </a:solidFill>
                <a:cs typeface="Arial" pitchFamily="34" charset="0"/>
              </a:rPr>
              <a:t>Output Dimension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82544" y="4083661"/>
            <a:ext cx="31623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Activation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75567" y="4698165"/>
            <a:ext cx="31623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1758" y="2662013"/>
            <a:ext cx="435190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67" b="1" u="sng" dirty="0" smtClean="0">
                <a:solidFill>
                  <a:schemeClr val="bg1"/>
                </a:solidFill>
                <a:cs typeface="Arial" pitchFamily="34" charset="0"/>
              </a:rPr>
              <a:t>Multiple Hidden Layers</a:t>
            </a:r>
            <a:endParaRPr lang="ko-KR" altLang="en-US" sz="1867" b="1" u="sng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55573" y="3683103"/>
            <a:ext cx="31623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Kernel initializer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97145" y="3380905"/>
            <a:ext cx="4369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50 neurons in the ﬁrst layer and 150 neurons in the second layer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36573" y="4475017"/>
            <a:ext cx="477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 have used sigmoid where we have assigned label 1 to top two values.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0854" y="3927019"/>
            <a:ext cx="4369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weights should be closed to 0 and will randomly initialize weights using Uniform function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411814" y="1317042"/>
            <a:ext cx="1403157" cy="4545876"/>
            <a:chOff x="4058860" y="987781"/>
            <a:chExt cx="1052368" cy="3696329"/>
          </a:xfrm>
        </p:grpSpPr>
        <p:sp>
          <p:nvSpPr>
            <p:cNvPr id="6" name="Rectangle 8"/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" name="Rectangle 8"/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Rectangle 2"/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ectangle 2"/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Rectangle 2"/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9" name="Parallelogram 15"/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133220" y="2962081"/>
            <a:ext cx="4369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added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hidden layers one by one using Dense function.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6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Compile &amp; Fit</a:t>
            </a:r>
            <a:endParaRPr lang="ko-KR" altLang="en-US" dirty="0"/>
          </a:p>
        </p:txBody>
      </p:sp>
      <p:sp>
        <p:nvSpPr>
          <p:cNvPr id="6" name="Freeform 5"/>
          <p:cNvSpPr/>
          <p:nvPr/>
        </p:nvSpPr>
        <p:spPr>
          <a:xfrm>
            <a:off x="5414966" y="1604798"/>
            <a:ext cx="1321069" cy="1321069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259" tIns="290259" rIns="290259" bIns="290259" numCol="1" spcCol="1270" anchor="ctr" anchorCtr="0">
            <a:noAutofit/>
          </a:bodyPr>
          <a:lstStyle/>
          <a:p>
            <a:pPr algn="ctr" defTabSz="177795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4000"/>
          </a:p>
        </p:txBody>
      </p:sp>
      <p:sp>
        <p:nvSpPr>
          <p:cNvPr id="7" name="Freeform 6"/>
          <p:cNvSpPr/>
          <p:nvPr/>
        </p:nvSpPr>
        <p:spPr>
          <a:xfrm rot="2160000">
            <a:off x="6694566" y="2620180"/>
            <a:ext cx="352357" cy="445861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10371" rIns="130836" bIns="110369" numCol="1" spcCol="1270" anchor="ctr" anchorCtr="0">
            <a:noAutofit/>
          </a:bodyPr>
          <a:lstStyle/>
          <a:p>
            <a:pPr algn="ctr" defTabSz="71118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/>
          </a:p>
        </p:txBody>
      </p:sp>
      <p:sp>
        <p:nvSpPr>
          <p:cNvPr id="8" name="Freeform 7"/>
          <p:cNvSpPr/>
          <p:nvPr/>
        </p:nvSpPr>
        <p:spPr>
          <a:xfrm>
            <a:off x="7021590" y="2772078"/>
            <a:ext cx="1321069" cy="1321069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259" tIns="290259" rIns="290259" bIns="290259" numCol="1" spcCol="1270" anchor="ctr" anchorCtr="0">
            <a:noAutofit/>
          </a:bodyPr>
          <a:lstStyle/>
          <a:p>
            <a:pPr algn="ctr" defTabSz="177795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4000"/>
          </a:p>
        </p:txBody>
      </p:sp>
      <p:sp>
        <p:nvSpPr>
          <p:cNvPr id="9" name="Freeform 8"/>
          <p:cNvSpPr/>
          <p:nvPr/>
        </p:nvSpPr>
        <p:spPr>
          <a:xfrm rot="17280000">
            <a:off x="7202190" y="4144549"/>
            <a:ext cx="352357" cy="445863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836" tIns="110371" rIns="0" bIns="110371" numCol="1" spcCol="1270" anchor="ctr" anchorCtr="0">
            <a:noAutofit/>
          </a:bodyPr>
          <a:lstStyle/>
          <a:p>
            <a:pPr algn="ctr" defTabSz="71118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/>
          </a:p>
        </p:txBody>
      </p:sp>
      <p:sp>
        <p:nvSpPr>
          <p:cNvPr id="10" name="Freeform 9"/>
          <p:cNvSpPr/>
          <p:nvPr/>
        </p:nvSpPr>
        <p:spPr>
          <a:xfrm>
            <a:off x="6407914" y="4660779"/>
            <a:ext cx="1321069" cy="1321069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259" tIns="290259" rIns="290259" bIns="290259" numCol="1" spcCol="1270" anchor="ctr" anchorCtr="0">
            <a:noAutofit/>
          </a:bodyPr>
          <a:lstStyle/>
          <a:p>
            <a:pPr algn="ctr" defTabSz="177795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4000"/>
          </a:p>
        </p:txBody>
      </p:sp>
      <p:sp>
        <p:nvSpPr>
          <p:cNvPr id="11" name="Freeform 10"/>
          <p:cNvSpPr/>
          <p:nvPr/>
        </p:nvSpPr>
        <p:spPr>
          <a:xfrm>
            <a:off x="5909294" y="5098382"/>
            <a:ext cx="352359" cy="445863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837" tIns="110372" rIns="1" bIns="110371" numCol="1" spcCol="1270" anchor="ctr" anchorCtr="0">
            <a:noAutofit/>
          </a:bodyPr>
          <a:lstStyle/>
          <a:p>
            <a:pPr algn="ctr" defTabSz="71118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/>
          </a:p>
        </p:txBody>
      </p:sp>
      <p:sp>
        <p:nvSpPr>
          <p:cNvPr id="12" name="Freeform 11"/>
          <p:cNvSpPr/>
          <p:nvPr/>
        </p:nvSpPr>
        <p:spPr>
          <a:xfrm>
            <a:off x="4422016" y="4660779"/>
            <a:ext cx="1321069" cy="1321069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259" tIns="290259" rIns="290259" bIns="290259" numCol="1" spcCol="1270" anchor="ctr" anchorCtr="0">
            <a:noAutofit/>
          </a:bodyPr>
          <a:lstStyle/>
          <a:p>
            <a:pPr algn="ctr" defTabSz="177795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4000"/>
          </a:p>
        </p:txBody>
      </p:sp>
      <p:sp>
        <p:nvSpPr>
          <p:cNvPr id="13" name="Freeform 12"/>
          <p:cNvSpPr/>
          <p:nvPr/>
        </p:nvSpPr>
        <p:spPr>
          <a:xfrm rot="4320000">
            <a:off x="4602617" y="4163517"/>
            <a:ext cx="352359" cy="445863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837" tIns="110371" rIns="0" bIns="110371" numCol="1" spcCol="1270" anchor="ctr" anchorCtr="0">
            <a:noAutofit/>
          </a:bodyPr>
          <a:lstStyle/>
          <a:p>
            <a:pPr algn="ctr" defTabSz="71118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/>
          </a:p>
        </p:txBody>
      </p:sp>
      <p:sp>
        <p:nvSpPr>
          <p:cNvPr id="14" name="Freeform 13"/>
          <p:cNvSpPr/>
          <p:nvPr/>
        </p:nvSpPr>
        <p:spPr>
          <a:xfrm>
            <a:off x="3808340" y="2772078"/>
            <a:ext cx="1321069" cy="1321069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259" tIns="290259" rIns="290259" bIns="290259" numCol="1" spcCol="1270" anchor="ctr" anchorCtr="0">
            <a:noAutofit/>
          </a:bodyPr>
          <a:lstStyle/>
          <a:p>
            <a:pPr algn="ctr" defTabSz="177795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4000"/>
          </a:p>
        </p:txBody>
      </p:sp>
      <p:sp>
        <p:nvSpPr>
          <p:cNvPr id="15" name="Freeform 14"/>
          <p:cNvSpPr/>
          <p:nvPr/>
        </p:nvSpPr>
        <p:spPr>
          <a:xfrm rot="19440000">
            <a:off x="5087942" y="2631903"/>
            <a:ext cx="352357" cy="445861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10369" rIns="130837" bIns="110371" numCol="1" spcCol="1270" anchor="ctr" anchorCtr="0">
            <a:noAutofit/>
          </a:bodyPr>
          <a:lstStyle/>
          <a:p>
            <a:pPr algn="ctr" defTabSz="71118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/>
          </a:p>
        </p:txBody>
      </p:sp>
      <p:sp>
        <p:nvSpPr>
          <p:cNvPr id="17" name="Freeform 16"/>
          <p:cNvSpPr/>
          <p:nvPr/>
        </p:nvSpPr>
        <p:spPr>
          <a:xfrm>
            <a:off x="5414966" y="3259542"/>
            <a:ext cx="1321069" cy="1321069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259" tIns="290259" rIns="290259" bIns="290259" numCol="1" spcCol="1270" anchor="ctr" anchorCtr="0">
            <a:noAutofit/>
          </a:bodyPr>
          <a:lstStyle/>
          <a:p>
            <a:pPr algn="ctr" defTabSz="177795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4000"/>
          </a:p>
        </p:txBody>
      </p:sp>
      <p:sp>
        <p:nvSpPr>
          <p:cNvPr id="18" name="Rectangle 9"/>
          <p:cNvSpPr/>
          <p:nvPr/>
        </p:nvSpPr>
        <p:spPr>
          <a:xfrm flipH="1">
            <a:off x="4269914" y="3231256"/>
            <a:ext cx="430207" cy="40271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Rectangle 16"/>
          <p:cNvSpPr/>
          <p:nvPr/>
        </p:nvSpPr>
        <p:spPr>
          <a:xfrm rot="18900000" flipH="1">
            <a:off x="6948940" y="5067009"/>
            <a:ext cx="325931" cy="584332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Parallelogram 15"/>
          <p:cNvSpPr/>
          <p:nvPr/>
        </p:nvSpPr>
        <p:spPr>
          <a:xfrm rot="5400000" flipH="1">
            <a:off x="5848970" y="2009328"/>
            <a:ext cx="473004" cy="512009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18900000" flipH="1">
            <a:off x="5083568" y="5130053"/>
            <a:ext cx="145925" cy="58503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7458763" y="3160136"/>
            <a:ext cx="540439" cy="54495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5" name="TextBox 24"/>
          <p:cNvSpPr txBox="1"/>
          <p:nvPr/>
        </p:nvSpPr>
        <p:spPr>
          <a:xfrm>
            <a:off x="625269" y="2921527"/>
            <a:ext cx="3097945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Update weight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62765" y="1784316"/>
            <a:ext cx="4505843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Optimizer:  adam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91866" y="2730313"/>
            <a:ext cx="3097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Loss function: 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categorial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crossentropy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99202" y="4660779"/>
            <a:ext cx="3097945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Metrics: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ccuracy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8856" y="4620333"/>
            <a:ext cx="3097945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Batch size: 10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63451" y="3426373"/>
            <a:ext cx="1237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100</a:t>
            </a:r>
            <a:endParaRPr 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10535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74628" y="3318554"/>
            <a:ext cx="192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classiﬁer.predict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4950" y="3973008"/>
            <a:ext cx="350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predict the result on testing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970623"/>
            <a:ext cx="7010400" cy="372427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507678" y="3503220"/>
            <a:ext cx="1840675" cy="47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37"/>
            <a:ext cx="12192000" cy="68484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02525" y="5427023"/>
            <a:ext cx="890649" cy="190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26276" y="5769428"/>
            <a:ext cx="890649" cy="190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5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932723"/>
            <a:ext cx="102393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1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Evaluation Metrics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21192" y="2623644"/>
            <a:ext cx="1200000" cy="1200000"/>
            <a:chOff x="3563888" y="1923678"/>
            <a:chExt cx="900000" cy="900000"/>
          </a:xfrm>
        </p:grpSpPr>
        <p:sp>
          <p:nvSpPr>
            <p:cNvPr id="4" name="Rectangle 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" name="Right Triangle 4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5400000">
            <a:off x="6168912" y="2287644"/>
            <a:ext cx="1536000" cy="1536000"/>
            <a:chOff x="3563888" y="1923678"/>
            <a:chExt cx="900000" cy="900000"/>
          </a:xfrm>
        </p:grpSpPr>
        <p:sp>
          <p:nvSpPr>
            <p:cNvPr id="9" name="Rectangle 8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" name="Right Triangle 9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4677149" y="3973365"/>
            <a:ext cx="1344044" cy="1344044"/>
            <a:chOff x="3563888" y="1923678"/>
            <a:chExt cx="900000" cy="900000"/>
          </a:xfrm>
        </p:grpSpPr>
        <p:sp>
          <p:nvSpPr>
            <p:cNvPr id="15" name="Rectangle 14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6" name="Right Triangle 15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66797" y="3181664"/>
            <a:ext cx="53718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solidFill>
                  <a:schemeClr val="accent1"/>
                </a:solidFill>
                <a:cs typeface="Arial" pitchFamily="34" charset="0"/>
              </a:rPr>
              <a:t>P</a:t>
            </a:r>
            <a:endParaRPr lang="ko-KR" altLang="en-US" sz="2667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1066" y="3128725"/>
            <a:ext cx="53718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 smtClean="0">
                <a:solidFill>
                  <a:schemeClr val="accent1"/>
                </a:solidFill>
                <a:cs typeface="Arial" pitchFamily="34" charset="0"/>
              </a:rPr>
              <a:t>F1</a:t>
            </a:r>
            <a:endParaRPr lang="ko-KR" altLang="en-US" sz="2667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6797" y="4099004"/>
            <a:ext cx="53718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solidFill>
                  <a:schemeClr val="accent1"/>
                </a:solidFill>
                <a:cs typeface="Arial" pitchFamily="34" charset="0"/>
              </a:rPr>
              <a:t>R</a:t>
            </a:r>
            <a:endParaRPr lang="ko-KR" altLang="en-US" sz="2667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Oval 21"/>
          <p:cNvSpPr>
            <a:spLocks noChangeAspect="1"/>
          </p:cNvSpPr>
          <p:nvPr/>
        </p:nvSpPr>
        <p:spPr>
          <a:xfrm>
            <a:off x="6977988" y="2529332"/>
            <a:ext cx="521955" cy="52631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4" name="Rounded Rectangle 27"/>
          <p:cNvSpPr/>
          <p:nvPr/>
        </p:nvSpPr>
        <p:spPr>
          <a:xfrm>
            <a:off x="6595883" y="4494227"/>
            <a:ext cx="393571" cy="3023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25" name="Group 24"/>
          <p:cNvGrpSpPr/>
          <p:nvPr/>
        </p:nvGrpSpPr>
        <p:grpSpPr>
          <a:xfrm>
            <a:off x="722872" y="2371362"/>
            <a:ext cx="3385977" cy="1120367"/>
            <a:chOff x="803640" y="3362835"/>
            <a:chExt cx="2059657" cy="840275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2872" y="4771628"/>
            <a:ext cx="3385977" cy="1120367"/>
            <a:chOff x="803640" y="3362835"/>
            <a:chExt cx="2059657" cy="840275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154894" y="2371356"/>
            <a:ext cx="338597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F1 Score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53604" y="5492064"/>
            <a:ext cx="338597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Recall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8" y="724395"/>
            <a:ext cx="3930732" cy="55776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677149" y="2248413"/>
            <a:ext cx="338597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Precision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21"/>
          <p:cNvSpPr>
            <a:spLocks noChangeAspect="1"/>
          </p:cNvSpPr>
          <p:nvPr/>
        </p:nvSpPr>
        <p:spPr>
          <a:xfrm>
            <a:off x="4944930" y="2729657"/>
            <a:ext cx="521955" cy="52631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0" name="Oval 21"/>
          <p:cNvSpPr>
            <a:spLocks noChangeAspect="1"/>
          </p:cNvSpPr>
          <p:nvPr/>
        </p:nvSpPr>
        <p:spPr>
          <a:xfrm>
            <a:off x="4851455" y="4627732"/>
            <a:ext cx="521955" cy="52631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306" y="3907500"/>
            <a:ext cx="4399570" cy="249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65070" y="72439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Comedy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22872" y="154674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</a:t>
            </a:r>
            <a:r>
              <a:rPr lang="en-US" dirty="0" err="1" smtClean="0"/>
              <a:t>olmal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392823" y="225084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Golmal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398630" y="2160000"/>
            <a:ext cx="121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Padmaavat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10038" y="1653484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Analysing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5" y="1427761"/>
            <a:ext cx="125730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85" y="1358736"/>
            <a:ext cx="2486025" cy="483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135" y="1377786"/>
            <a:ext cx="2533650" cy="480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0135" y="1058429"/>
            <a:ext cx="23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Unnormalised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73359" y="1058429"/>
            <a:ext cx="23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Normalised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799117" y="2256311"/>
            <a:ext cx="5937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99117" y="1945574"/>
            <a:ext cx="5937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99117" y="2541320"/>
            <a:ext cx="5937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99117" y="3431969"/>
            <a:ext cx="5937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799117" y="4037610"/>
            <a:ext cx="5937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99117" y="4916384"/>
            <a:ext cx="5937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99117" y="5213268"/>
            <a:ext cx="5937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67250" y="1945574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37541" y="1931857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54211" y="2254331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65281" y="2541320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23748" y="4033789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37541" y="3429989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40140" y="4914404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223748" y="5229102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167250" y="2527876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167250" y="2232767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167250" y="3429989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56920" y="4911162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55158" y="5209748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161869" y="4033789"/>
            <a:ext cx="400236" cy="1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80" y="1377786"/>
            <a:ext cx="556192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More Analysis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47404201"/>
              </p:ext>
            </p:extLst>
          </p:nvPr>
        </p:nvGraphicFramePr>
        <p:xfrm>
          <a:off x="476334" y="1436914"/>
          <a:ext cx="3062514" cy="136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1283" y="1021278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  <a:endParaRPr 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1283" y="288570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Min </a:t>
            </a:r>
            <a:r>
              <a:rPr lang="en-US" dirty="0" smtClean="0">
                <a:sym typeface="Wingdings" panose="05000000000000000000" pitchFamily="2" charset="2"/>
              </a:rPr>
              <a:t> 2.5 Min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82231257"/>
              </p:ext>
            </p:extLst>
          </p:nvPr>
        </p:nvGraphicFramePr>
        <p:xfrm>
          <a:off x="3681351" y="1116281"/>
          <a:ext cx="4441371" cy="27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33" y="932723"/>
            <a:ext cx="4383798" cy="31882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61465" y="4120940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3147	  50	     150	      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748259"/>
            <a:ext cx="12192000" cy="768084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6879" y="247131"/>
            <a:ext cx="4572000" cy="384043"/>
          </a:xfrm>
        </p:spPr>
        <p:txBody>
          <a:bodyPr/>
          <a:lstStyle/>
          <a:p>
            <a:pPr lvl="0"/>
            <a:r>
              <a:rPr lang="en-US" altLang="ko-KR" dirty="0" err="1" smtClean="0"/>
              <a:t>Refferences</a:t>
            </a:r>
            <a:r>
              <a:rPr lang="en-US" altLang="ko-KR" dirty="0" smtClean="0"/>
              <a:t>:-</a:t>
            </a:r>
            <a:endParaRPr lang="en-US" altLang="ko-KR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909461" y="247130"/>
            <a:ext cx="4572000" cy="38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Contacts:-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93766" y="18525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48353" y="1198605"/>
            <a:ext cx="38436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/>
              <a:t> link:-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github.com/SwagarikaGiri/Multi-label-classification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Mail ids:-</a:t>
            </a:r>
          </a:p>
          <a:p>
            <a:r>
              <a:rPr lang="en-US" dirty="0" smtClean="0">
                <a:hlinkClick r:id="rId3"/>
              </a:rPr>
              <a:t>swagarika.mtcs17@iitp.ac.in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Sunny.mtcs17@iitp.ac.in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Abhijeet.mtcs17@iitp.ac.in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3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Multi-label classification</a:t>
            </a:r>
            <a:r>
              <a:rPr lang="en-US" dirty="0"/>
              <a:t>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67541" y="1312040"/>
            <a:ext cx="825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 </a:t>
            </a:r>
            <a:r>
              <a:rPr lang="en-US" sz="2400" b="1" u="sng" dirty="0" smtClean="0"/>
              <a:t>supervised learning</a:t>
            </a:r>
            <a:r>
              <a:rPr lang="en-US" sz="2400" dirty="0" smtClean="0"/>
              <a:t>, one of the most important </a:t>
            </a:r>
            <a:r>
              <a:rPr lang="en-US" sz="2400" b="1" u="sng" dirty="0" smtClean="0"/>
              <a:t>applications is classification</a:t>
            </a:r>
            <a:r>
              <a:rPr lang="en-US" sz="2400" dirty="0" smtClean="0"/>
              <a:t>, where each example (</a:t>
            </a:r>
            <a:r>
              <a:rPr lang="en-US" sz="2400" b="1" u="sng" dirty="0" smtClean="0"/>
              <a:t>item) in </a:t>
            </a:r>
            <a:r>
              <a:rPr lang="en-US" sz="2400" dirty="0" smtClean="0"/>
              <a:t>the problem domain </a:t>
            </a:r>
            <a:r>
              <a:rPr lang="en-US" sz="2400" b="1" u="sng" dirty="0" smtClean="0"/>
              <a:t>(dataset) </a:t>
            </a:r>
            <a:r>
              <a:rPr lang="en-US" sz="2400" dirty="0" smtClean="0"/>
              <a:t>is associated with an </a:t>
            </a:r>
            <a:r>
              <a:rPr lang="en-US" sz="2400" b="1" u="sng" dirty="0" smtClean="0"/>
              <a:t>attribute vector</a:t>
            </a:r>
            <a:r>
              <a:rPr lang="en-US" sz="2400" dirty="0" smtClean="0"/>
              <a:t>, which represents </a:t>
            </a:r>
            <a:r>
              <a:rPr lang="en-US" sz="2400" b="1" u="sng" dirty="0" smtClean="0"/>
              <a:t>data possible range of values</a:t>
            </a:r>
            <a:r>
              <a:rPr lang="en-US" sz="2400" dirty="0" smtClean="0"/>
              <a:t> from its domain.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0181" y="758128"/>
            <a:ext cx="9938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8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128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9616315" y="1147652"/>
            <a:ext cx="9938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8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128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6" y="3035159"/>
            <a:ext cx="10118125" cy="30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9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apezoid 18"/>
          <p:cNvSpPr/>
          <p:nvPr/>
        </p:nvSpPr>
        <p:spPr>
          <a:xfrm rot="5400000">
            <a:off x="6207813" y="2851607"/>
            <a:ext cx="3648069" cy="2025104"/>
          </a:xfrm>
          <a:prstGeom prst="trapezoid">
            <a:avLst>
              <a:gd name="adj" fmla="val 72234"/>
            </a:avLst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68908" y="1866511"/>
            <a:ext cx="720000" cy="40800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Rounded Rectangle 5"/>
          <p:cNvSpPr/>
          <p:nvPr/>
        </p:nvSpPr>
        <p:spPr>
          <a:xfrm>
            <a:off x="1871531" y="1866511"/>
            <a:ext cx="720000" cy="408002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Rounded Rectangle 6"/>
          <p:cNvSpPr/>
          <p:nvPr/>
        </p:nvSpPr>
        <p:spPr>
          <a:xfrm>
            <a:off x="2874153" y="1866511"/>
            <a:ext cx="720000" cy="40800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Rounded Rectangle 7"/>
          <p:cNvSpPr/>
          <p:nvPr/>
        </p:nvSpPr>
        <p:spPr>
          <a:xfrm>
            <a:off x="3876776" y="1866511"/>
            <a:ext cx="720000" cy="408002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Rounded Rectangle 8"/>
          <p:cNvSpPr/>
          <p:nvPr/>
        </p:nvSpPr>
        <p:spPr>
          <a:xfrm>
            <a:off x="4879399" y="1866511"/>
            <a:ext cx="720000" cy="40800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Oval 4"/>
          <p:cNvSpPr/>
          <p:nvPr/>
        </p:nvSpPr>
        <p:spPr>
          <a:xfrm>
            <a:off x="8969943" y="3012657"/>
            <a:ext cx="1632181" cy="16321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0658912" y="3552086"/>
            <a:ext cx="1625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Multilabel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Classification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rot="3411746">
            <a:off x="9465589" y="3038896"/>
            <a:ext cx="640887" cy="1364931"/>
            <a:chOff x="6777274" y="1831284"/>
            <a:chExt cx="552841" cy="1177414"/>
          </a:xfrm>
        </p:grpSpPr>
        <p:grpSp>
          <p:nvGrpSpPr>
            <p:cNvPr id="15" name="Group 14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sp>
          <p:nvSpPr>
            <p:cNvPr id="16" name="Freeform 15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0" name="Oval 9"/>
          <p:cNvSpPr/>
          <p:nvPr/>
        </p:nvSpPr>
        <p:spPr>
          <a:xfrm>
            <a:off x="920844" y="1927525"/>
            <a:ext cx="616128" cy="616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Oval 19"/>
          <p:cNvSpPr/>
          <p:nvPr/>
        </p:nvSpPr>
        <p:spPr>
          <a:xfrm>
            <a:off x="1923467" y="1927525"/>
            <a:ext cx="616128" cy="616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Oval 20"/>
          <p:cNvSpPr/>
          <p:nvPr/>
        </p:nvSpPr>
        <p:spPr>
          <a:xfrm>
            <a:off x="2926089" y="1927525"/>
            <a:ext cx="616128" cy="616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Oval 21"/>
          <p:cNvSpPr/>
          <p:nvPr/>
        </p:nvSpPr>
        <p:spPr>
          <a:xfrm>
            <a:off x="3928712" y="1927525"/>
            <a:ext cx="616128" cy="616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Oval 22"/>
          <p:cNvSpPr/>
          <p:nvPr/>
        </p:nvSpPr>
        <p:spPr>
          <a:xfrm>
            <a:off x="4931335" y="1927525"/>
            <a:ext cx="616128" cy="616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878616" y="1967816"/>
            <a:ext cx="711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667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80168" y="1965476"/>
            <a:ext cx="711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solidFill>
                  <a:srgbClr val="FFC000"/>
                </a:solidFill>
                <a:cs typeface="Arial" pitchFamily="34" charset="0"/>
              </a:rPr>
              <a:t>02</a:t>
            </a:r>
            <a:endParaRPr lang="ko-KR" altLang="en-US" sz="2667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81720" y="1963136"/>
            <a:ext cx="711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667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83272" y="1960796"/>
            <a:ext cx="711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solidFill>
                  <a:srgbClr val="FFC000"/>
                </a:solidFill>
                <a:cs typeface="Arial" pitchFamily="34" charset="0"/>
              </a:rPr>
              <a:t>04</a:t>
            </a:r>
            <a:endParaRPr lang="ko-KR" altLang="en-US" sz="2667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84824" y="1958456"/>
            <a:ext cx="711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2667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352288" y="4030433"/>
            <a:ext cx="31623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67" b="1" dirty="0" smtClean="0">
                <a:solidFill>
                  <a:schemeClr val="bg1"/>
                </a:solidFill>
                <a:cs typeface="Arial" pitchFamily="34" charset="0"/>
              </a:rPr>
              <a:t>Dataset Formation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650335" y="4030435"/>
            <a:ext cx="31623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67" b="1" smtClean="0">
                <a:solidFill>
                  <a:schemeClr val="bg1"/>
                </a:solidFill>
                <a:cs typeface="Arial" pitchFamily="34" charset="0"/>
              </a:rPr>
              <a:t>Preprocessing	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1652957" y="4030436"/>
            <a:ext cx="31623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67" b="1" dirty="0" err="1" smtClean="0">
                <a:solidFill>
                  <a:schemeClr val="bg1"/>
                </a:solidFill>
                <a:cs typeface="Arial" pitchFamily="34" charset="0"/>
              </a:rPr>
              <a:t>Keras</a:t>
            </a:r>
            <a:r>
              <a:rPr lang="en-US" altLang="ko-KR" sz="1867" b="1" dirty="0" smtClean="0">
                <a:solidFill>
                  <a:schemeClr val="bg1"/>
                </a:solidFill>
                <a:cs typeface="Arial" pitchFamily="34" charset="0"/>
              </a:rPr>
              <a:t> + </a:t>
            </a:r>
            <a:r>
              <a:rPr lang="en-US" altLang="ko-KR" sz="1867" b="1" dirty="0" err="1" smtClean="0">
                <a:solidFill>
                  <a:schemeClr val="bg1"/>
                </a:solidFill>
                <a:cs typeface="Arial" pitchFamily="34" charset="0"/>
              </a:rPr>
              <a:t>Tensorflow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2655580" y="4030437"/>
            <a:ext cx="31623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67" b="1" dirty="0" smtClean="0">
                <a:solidFill>
                  <a:schemeClr val="bg1"/>
                </a:solidFill>
                <a:cs typeface="Arial" pitchFamily="34" charset="0"/>
              </a:rPr>
              <a:t>PCA		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3658203" y="4030439"/>
            <a:ext cx="31623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lang="en-US" altLang="ko-KR" sz="1867" b="1" dirty="0" smtClean="0">
                <a:solidFill>
                  <a:schemeClr val="bg1"/>
                </a:solidFill>
                <a:cs typeface="Arial" pitchFamily="34" charset="0"/>
              </a:rPr>
              <a:t>ethodology	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904571" y="1866511"/>
            <a:ext cx="720000" cy="408002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7" name="Oval 36"/>
          <p:cNvSpPr/>
          <p:nvPr/>
        </p:nvSpPr>
        <p:spPr>
          <a:xfrm>
            <a:off x="5956507" y="1941189"/>
            <a:ext cx="616128" cy="616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6" name="TextBox 35"/>
          <p:cNvSpPr txBox="1"/>
          <p:nvPr/>
        </p:nvSpPr>
        <p:spPr>
          <a:xfrm>
            <a:off x="5882022" y="1997870"/>
            <a:ext cx="711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 smtClean="0">
                <a:solidFill>
                  <a:schemeClr val="accent1"/>
                </a:solidFill>
                <a:cs typeface="Arial" pitchFamily="34" charset="0"/>
              </a:rPr>
              <a:t>06</a:t>
            </a:r>
            <a:endParaRPr lang="ko-KR" altLang="en-US" sz="2667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4617330" y="4030433"/>
            <a:ext cx="31623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67" b="1" dirty="0" smtClean="0">
                <a:solidFill>
                  <a:schemeClr val="bg1"/>
                </a:solidFill>
                <a:cs typeface="Arial" pitchFamily="34" charset="0"/>
              </a:rPr>
              <a:t>Results		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0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673" y="2162432"/>
            <a:ext cx="4532781" cy="3349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7" y="822474"/>
            <a:ext cx="5324475" cy="303847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Dataset Formation</a:t>
            </a:r>
            <a:endParaRPr lang="ko-KR" altLang="en-US" dirty="0"/>
          </a:p>
        </p:txBody>
      </p:sp>
      <p:sp>
        <p:nvSpPr>
          <p:cNvPr id="5" name="Oval 4"/>
          <p:cNvSpPr/>
          <p:nvPr/>
        </p:nvSpPr>
        <p:spPr>
          <a:xfrm>
            <a:off x="5118675" y="3093394"/>
            <a:ext cx="1632181" cy="1632181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69557" y="4681342"/>
            <a:ext cx="4003589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UPDATING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Imdb_id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 URL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45572 MOVIES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47 UNIQUE GENRES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 GENRES WITH FREQUENCY &gt; 1000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 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eg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Romance, Comedy,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etc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 TRAIN 20% TEST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791" y="3093394"/>
            <a:ext cx="1587948" cy="158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9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Preprocessing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541618" y="2465656"/>
            <a:ext cx="3146852" cy="798175"/>
          </a:xfrm>
          <a:custGeom>
            <a:avLst/>
            <a:gdLst>
              <a:gd name="connsiteX0" fmla="*/ 2880000 w 2880000"/>
              <a:gd name="connsiteY0" fmla="*/ 33341 h 720000"/>
              <a:gd name="connsiteX1" fmla="*/ 2880000 w 2880000"/>
              <a:gd name="connsiteY1" fmla="*/ 720000 h 720000"/>
              <a:gd name="connsiteX2" fmla="*/ 2573933 w 2880000"/>
              <a:gd name="connsiteY2" fmla="*/ 720000 h 720000"/>
              <a:gd name="connsiteX3" fmla="*/ 2880000 w 2880000"/>
              <a:gd name="connsiteY3" fmla="*/ 33341 h 720000"/>
              <a:gd name="connsiteX4" fmla="*/ 0 w 2880000"/>
              <a:gd name="connsiteY4" fmla="*/ 0 h 720000"/>
              <a:gd name="connsiteX5" fmla="*/ 2609503 w 2880000"/>
              <a:gd name="connsiteY5" fmla="*/ 0 h 720000"/>
              <a:gd name="connsiteX6" fmla="*/ 2288575 w 2880000"/>
              <a:gd name="connsiteY6" fmla="*/ 720000 h 720000"/>
              <a:gd name="connsiteX7" fmla="*/ 0 w 2880000"/>
              <a:gd name="connsiteY7" fmla="*/ 720000 h 720000"/>
              <a:gd name="connsiteX8" fmla="*/ 0 w 2880000"/>
              <a:gd name="connsiteY8" fmla="*/ 0 h 720000"/>
              <a:gd name="connsiteX0" fmla="*/ 2573933 w 2880000"/>
              <a:gd name="connsiteY0" fmla="*/ 720000 h 720000"/>
              <a:gd name="connsiteX1" fmla="*/ 2880000 w 2880000"/>
              <a:gd name="connsiteY1" fmla="*/ 720000 h 720000"/>
              <a:gd name="connsiteX2" fmla="*/ 2573933 w 2880000"/>
              <a:gd name="connsiteY2" fmla="*/ 720000 h 720000"/>
              <a:gd name="connsiteX3" fmla="*/ 0 w 2880000"/>
              <a:gd name="connsiteY3" fmla="*/ 0 h 720000"/>
              <a:gd name="connsiteX4" fmla="*/ 2609503 w 2880000"/>
              <a:gd name="connsiteY4" fmla="*/ 0 h 720000"/>
              <a:gd name="connsiteX5" fmla="*/ 2288575 w 2880000"/>
              <a:gd name="connsiteY5" fmla="*/ 720000 h 720000"/>
              <a:gd name="connsiteX6" fmla="*/ 0 w 2880000"/>
              <a:gd name="connsiteY6" fmla="*/ 720000 h 720000"/>
              <a:gd name="connsiteX7" fmla="*/ 0 w 2880000"/>
              <a:gd name="connsiteY7" fmla="*/ 0 h 720000"/>
              <a:gd name="connsiteX0" fmla="*/ 0 w 2609503"/>
              <a:gd name="connsiteY0" fmla="*/ 0 h 720000"/>
              <a:gd name="connsiteX1" fmla="*/ 2609503 w 2609503"/>
              <a:gd name="connsiteY1" fmla="*/ 0 h 720000"/>
              <a:gd name="connsiteX2" fmla="*/ 2288575 w 2609503"/>
              <a:gd name="connsiteY2" fmla="*/ 720000 h 720000"/>
              <a:gd name="connsiteX3" fmla="*/ 0 w 2609503"/>
              <a:gd name="connsiteY3" fmla="*/ 720000 h 720000"/>
              <a:gd name="connsiteX4" fmla="*/ 0 w 2609503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9503" h="720000">
                <a:moveTo>
                  <a:pt x="0" y="0"/>
                </a:moveTo>
                <a:lnTo>
                  <a:pt x="2609503" y="0"/>
                </a:lnTo>
                <a:lnTo>
                  <a:pt x="2288575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3" name="Rectangle 11"/>
          <p:cNvSpPr/>
          <p:nvPr/>
        </p:nvSpPr>
        <p:spPr>
          <a:xfrm>
            <a:off x="3322874" y="2933864"/>
            <a:ext cx="2745291" cy="798175"/>
          </a:xfrm>
          <a:custGeom>
            <a:avLst/>
            <a:gdLst>
              <a:gd name="connsiteX0" fmla="*/ 2561751 w 2880000"/>
              <a:gd name="connsiteY0" fmla="*/ 720000 h 720000"/>
              <a:gd name="connsiteX1" fmla="*/ 2880000 w 2880000"/>
              <a:gd name="connsiteY1" fmla="*/ 720000 h 720000"/>
              <a:gd name="connsiteX2" fmla="*/ 2561751 w 2880000"/>
              <a:gd name="connsiteY2" fmla="*/ 720000 h 720000"/>
              <a:gd name="connsiteX3" fmla="*/ 363574 w 2880000"/>
              <a:gd name="connsiteY3" fmla="*/ 0 h 720000"/>
              <a:gd name="connsiteX4" fmla="*/ 2597321 w 2880000"/>
              <a:gd name="connsiteY4" fmla="*/ 0 h 720000"/>
              <a:gd name="connsiteX5" fmla="*/ 2276393 w 2880000"/>
              <a:gd name="connsiteY5" fmla="*/ 720000 h 720000"/>
              <a:gd name="connsiteX6" fmla="*/ 42647 w 2880000"/>
              <a:gd name="connsiteY6" fmla="*/ 720000 h 720000"/>
              <a:gd name="connsiteX7" fmla="*/ 363574 w 2880000"/>
              <a:gd name="connsiteY7" fmla="*/ 0 h 720000"/>
              <a:gd name="connsiteX8" fmla="*/ 0 w 2880000"/>
              <a:gd name="connsiteY8" fmla="*/ 0 h 720000"/>
              <a:gd name="connsiteX9" fmla="*/ 78216 w 2880000"/>
              <a:gd name="connsiteY9" fmla="*/ 0 h 720000"/>
              <a:gd name="connsiteX10" fmla="*/ 0 w 2880000"/>
              <a:gd name="connsiteY10" fmla="*/ 175478 h 720000"/>
              <a:gd name="connsiteX11" fmla="*/ 0 w 2880000"/>
              <a:gd name="connsiteY11" fmla="*/ 0 h 720000"/>
              <a:gd name="connsiteX0" fmla="*/ 2561751 w 2880000"/>
              <a:gd name="connsiteY0" fmla="*/ 720000 h 724527"/>
              <a:gd name="connsiteX1" fmla="*/ 2880000 w 2880000"/>
              <a:gd name="connsiteY1" fmla="*/ 724527 h 724527"/>
              <a:gd name="connsiteX2" fmla="*/ 2561751 w 2880000"/>
              <a:gd name="connsiteY2" fmla="*/ 720000 h 724527"/>
              <a:gd name="connsiteX3" fmla="*/ 363574 w 2880000"/>
              <a:gd name="connsiteY3" fmla="*/ 0 h 724527"/>
              <a:gd name="connsiteX4" fmla="*/ 2597321 w 2880000"/>
              <a:gd name="connsiteY4" fmla="*/ 0 h 724527"/>
              <a:gd name="connsiteX5" fmla="*/ 2276393 w 2880000"/>
              <a:gd name="connsiteY5" fmla="*/ 720000 h 724527"/>
              <a:gd name="connsiteX6" fmla="*/ 42647 w 2880000"/>
              <a:gd name="connsiteY6" fmla="*/ 720000 h 724527"/>
              <a:gd name="connsiteX7" fmla="*/ 363574 w 2880000"/>
              <a:gd name="connsiteY7" fmla="*/ 0 h 724527"/>
              <a:gd name="connsiteX8" fmla="*/ 0 w 2880000"/>
              <a:gd name="connsiteY8" fmla="*/ 0 h 724527"/>
              <a:gd name="connsiteX9" fmla="*/ 78216 w 2880000"/>
              <a:gd name="connsiteY9" fmla="*/ 0 h 724527"/>
              <a:gd name="connsiteX10" fmla="*/ 0 w 2880000"/>
              <a:gd name="connsiteY10" fmla="*/ 175478 h 724527"/>
              <a:gd name="connsiteX11" fmla="*/ 0 w 2880000"/>
              <a:gd name="connsiteY11" fmla="*/ 0 h 724527"/>
              <a:gd name="connsiteX0" fmla="*/ 363574 w 2597321"/>
              <a:gd name="connsiteY0" fmla="*/ 0 h 720000"/>
              <a:gd name="connsiteX1" fmla="*/ 2597321 w 2597321"/>
              <a:gd name="connsiteY1" fmla="*/ 0 h 720000"/>
              <a:gd name="connsiteX2" fmla="*/ 2276393 w 2597321"/>
              <a:gd name="connsiteY2" fmla="*/ 720000 h 720000"/>
              <a:gd name="connsiteX3" fmla="*/ 42647 w 2597321"/>
              <a:gd name="connsiteY3" fmla="*/ 720000 h 720000"/>
              <a:gd name="connsiteX4" fmla="*/ 363574 w 2597321"/>
              <a:gd name="connsiteY4" fmla="*/ 0 h 720000"/>
              <a:gd name="connsiteX5" fmla="*/ 0 w 2597321"/>
              <a:gd name="connsiteY5" fmla="*/ 0 h 720000"/>
              <a:gd name="connsiteX6" fmla="*/ 78216 w 2597321"/>
              <a:gd name="connsiteY6" fmla="*/ 0 h 720000"/>
              <a:gd name="connsiteX7" fmla="*/ 0 w 2597321"/>
              <a:gd name="connsiteY7" fmla="*/ 175478 h 720000"/>
              <a:gd name="connsiteX8" fmla="*/ 0 w 2597321"/>
              <a:gd name="connsiteY8" fmla="*/ 0 h 720000"/>
              <a:gd name="connsiteX0" fmla="*/ 363574 w 2597321"/>
              <a:gd name="connsiteY0" fmla="*/ 0 h 720000"/>
              <a:gd name="connsiteX1" fmla="*/ 2597321 w 2597321"/>
              <a:gd name="connsiteY1" fmla="*/ 0 h 720000"/>
              <a:gd name="connsiteX2" fmla="*/ 2276393 w 2597321"/>
              <a:gd name="connsiteY2" fmla="*/ 720000 h 720000"/>
              <a:gd name="connsiteX3" fmla="*/ 42647 w 2597321"/>
              <a:gd name="connsiteY3" fmla="*/ 720000 h 720000"/>
              <a:gd name="connsiteX4" fmla="*/ 363574 w 2597321"/>
              <a:gd name="connsiteY4" fmla="*/ 0 h 720000"/>
              <a:gd name="connsiteX5" fmla="*/ 0 w 2597321"/>
              <a:gd name="connsiteY5" fmla="*/ 0 h 720000"/>
              <a:gd name="connsiteX6" fmla="*/ 0 w 2597321"/>
              <a:gd name="connsiteY6" fmla="*/ 175478 h 720000"/>
              <a:gd name="connsiteX7" fmla="*/ 0 w 2597321"/>
              <a:gd name="connsiteY7" fmla="*/ 0 h 720000"/>
              <a:gd name="connsiteX0" fmla="*/ 320927 w 2554674"/>
              <a:gd name="connsiteY0" fmla="*/ 0 h 720000"/>
              <a:gd name="connsiteX1" fmla="*/ 2554674 w 2554674"/>
              <a:gd name="connsiteY1" fmla="*/ 0 h 720000"/>
              <a:gd name="connsiteX2" fmla="*/ 2233746 w 2554674"/>
              <a:gd name="connsiteY2" fmla="*/ 720000 h 720000"/>
              <a:gd name="connsiteX3" fmla="*/ 0 w 2554674"/>
              <a:gd name="connsiteY3" fmla="*/ 720000 h 720000"/>
              <a:gd name="connsiteX4" fmla="*/ 320927 w 2554674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4674" h="720000">
                <a:moveTo>
                  <a:pt x="320927" y="0"/>
                </a:moveTo>
                <a:lnTo>
                  <a:pt x="2554674" y="0"/>
                </a:lnTo>
                <a:lnTo>
                  <a:pt x="2233746" y="720000"/>
                </a:lnTo>
                <a:lnTo>
                  <a:pt x="0" y="720000"/>
                </a:lnTo>
                <a:lnTo>
                  <a:pt x="320927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4" name="Rectangle 12"/>
          <p:cNvSpPr/>
          <p:nvPr/>
        </p:nvSpPr>
        <p:spPr>
          <a:xfrm>
            <a:off x="5746414" y="3308325"/>
            <a:ext cx="3255653" cy="798175"/>
          </a:xfrm>
          <a:custGeom>
            <a:avLst/>
            <a:gdLst>
              <a:gd name="connsiteX0" fmla="*/ 2880000 w 2880000"/>
              <a:gd name="connsiteY0" fmla="*/ 619001 h 720000"/>
              <a:gd name="connsiteX1" fmla="*/ 2880000 w 2880000"/>
              <a:gd name="connsiteY1" fmla="*/ 720000 h 720000"/>
              <a:gd name="connsiteX2" fmla="*/ 2834981 w 2880000"/>
              <a:gd name="connsiteY2" fmla="*/ 720000 h 720000"/>
              <a:gd name="connsiteX3" fmla="*/ 2880000 w 2880000"/>
              <a:gd name="connsiteY3" fmla="*/ 619001 h 720000"/>
              <a:gd name="connsiteX4" fmla="*/ 636804 w 2880000"/>
              <a:gd name="connsiteY4" fmla="*/ 0 h 720000"/>
              <a:gd name="connsiteX5" fmla="*/ 2870551 w 2880000"/>
              <a:gd name="connsiteY5" fmla="*/ 0 h 720000"/>
              <a:gd name="connsiteX6" fmla="*/ 2549623 w 2880000"/>
              <a:gd name="connsiteY6" fmla="*/ 720000 h 720000"/>
              <a:gd name="connsiteX7" fmla="*/ 315876 w 2880000"/>
              <a:gd name="connsiteY7" fmla="*/ 720000 h 720000"/>
              <a:gd name="connsiteX8" fmla="*/ 636804 w 2880000"/>
              <a:gd name="connsiteY8" fmla="*/ 0 h 720000"/>
              <a:gd name="connsiteX9" fmla="*/ 0 w 2880000"/>
              <a:gd name="connsiteY9" fmla="*/ 0 h 720000"/>
              <a:gd name="connsiteX10" fmla="*/ 30518 w 2880000"/>
              <a:gd name="connsiteY10" fmla="*/ 720000 h 720000"/>
              <a:gd name="connsiteX11" fmla="*/ 0 w 2880000"/>
              <a:gd name="connsiteY11" fmla="*/ 720000 h 720000"/>
              <a:gd name="connsiteX12" fmla="*/ 0 w 2880000"/>
              <a:gd name="connsiteY12" fmla="*/ 0 h 720000"/>
              <a:gd name="connsiteX0" fmla="*/ 2880000 w 2880000"/>
              <a:gd name="connsiteY0" fmla="*/ 619001 h 720000"/>
              <a:gd name="connsiteX1" fmla="*/ 2880000 w 2880000"/>
              <a:gd name="connsiteY1" fmla="*/ 720000 h 720000"/>
              <a:gd name="connsiteX2" fmla="*/ 2834981 w 2880000"/>
              <a:gd name="connsiteY2" fmla="*/ 720000 h 720000"/>
              <a:gd name="connsiteX3" fmla="*/ 2880000 w 2880000"/>
              <a:gd name="connsiteY3" fmla="*/ 619001 h 720000"/>
              <a:gd name="connsiteX4" fmla="*/ 636804 w 2880000"/>
              <a:gd name="connsiteY4" fmla="*/ 0 h 720000"/>
              <a:gd name="connsiteX5" fmla="*/ 2870551 w 2880000"/>
              <a:gd name="connsiteY5" fmla="*/ 0 h 720000"/>
              <a:gd name="connsiteX6" fmla="*/ 2549623 w 2880000"/>
              <a:gd name="connsiteY6" fmla="*/ 720000 h 720000"/>
              <a:gd name="connsiteX7" fmla="*/ 315876 w 2880000"/>
              <a:gd name="connsiteY7" fmla="*/ 720000 h 720000"/>
              <a:gd name="connsiteX8" fmla="*/ 636804 w 2880000"/>
              <a:gd name="connsiteY8" fmla="*/ 0 h 720000"/>
              <a:gd name="connsiteX9" fmla="*/ 0 w 2880000"/>
              <a:gd name="connsiteY9" fmla="*/ 720000 h 720000"/>
              <a:gd name="connsiteX10" fmla="*/ 30518 w 2880000"/>
              <a:gd name="connsiteY10" fmla="*/ 720000 h 720000"/>
              <a:gd name="connsiteX11" fmla="*/ 0 w 2880000"/>
              <a:gd name="connsiteY11" fmla="*/ 720000 h 720000"/>
              <a:gd name="connsiteX0" fmla="*/ 2564124 w 2564124"/>
              <a:gd name="connsiteY0" fmla="*/ 619001 h 720000"/>
              <a:gd name="connsiteX1" fmla="*/ 2564124 w 2564124"/>
              <a:gd name="connsiteY1" fmla="*/ 720000 h 720000"/>
              <a:gd name="connsiteX2" fmla="*/ 2519105 w 2564124"/>
              <a:gd name="connsiteY2" fmla="*/ 720000 h 720000"/>
              <a:gd name="connsiteX3" fmla="*/ 2564124 w 2564124"/>
              <a:gd name="connsiteY3" fmla="*/ 619001 h 720000"/>
              <a:gd name="connsiteX4" fmla="*/ 320928 w 2564124"/>
              <a:gd name="connsiteY4" fmla="*/ 0 h 720000"/>
              <a:gd name="connsiteX5" fmla="*/ 2554675 w 2564124"/>
              <a:gd name="connsiteY5" fmla="*/ 0 h 720000"/>
              <a:gd name="connsiteX6" fmla="*/ 2233747 w 2564124"/>
              <a:gd name="connsiteY6" fmla="*/ 720000 h 720000"/>
              <a:gd name="connsiteX7" fmla="*/ 0 w 2564124"/>
              <a:gd name="connsiteY7" fmla="*/ 720000 h 720000"/>
              <a:gd name="connsiteX8" fmla="*/ 320928 w 2564124"/>
              <a:gd name="connsiteY8" fmla="*/ 0 h 720000"/>
              <a:gd name="connsiteX0" fmla="*/ 2519105 w 2564124"/>
              <a:gd name="connsiteY0" fmla="*/ 720000 h 720000"/>
              <a:gd name="connsiteX1" fmla="*/ 2564124 w 2564124"/>
              <a:gd name="connsiteY1" fmla="*/ 720000 h 720000"/>
              <a:gd name="connsiteX2" fmla="*/ 2519105 w 2564124"/>
              <a:gd name="connsiteY2" fmla="*/ 720000 h 720000"/>
              <a:gd name="connsiteX3" fmla="*/ 320928 w 2564124"/>
              <a:gd name="connsiteY3" fmla="*/ 0 h 720000"/>
              <a:gd name="connsiteX4" fmla="*/ 2554675 w 2564124"/>
              <a:gd name="connsiteY4" fmla="*/ 0 h 720000"/>
              <a:gd name="connsiteX5" fmla="*/ 2233747 w 2564124"/>
              <a:gd name="connsiteY5" fmla="*/ 720000 h 720000"/>
              <a:gd name="connsiteX6" fmla="*/ 0 w 2564124"/>
              <a:gd name="connsiteY6" fmla="*/ 720000 h 720000"/>
              <a:gd name="connsiteX7" fmla="*/ 320928 w 2564124"/>
              <a:gd name="connsiteY7" fmla="*/ 0 h 720000"/>
              <a:gd name="connsiteX0" fmla="*/ 320928 w 2554675"/>
              <a:gd name="connsiteY0" fmla="*/ 0 h 720000"/>
              <a:gd name="connsiteX1" fmla="*/ 2554675 w 2554675"/>
              <a:gd name="connsiteY1" fmla="*/ 0 h 720000"/>
              <a:gd name="connsiteX2" fmla="*/ 2233747 w 2554675"/>
              <a:gd name="connsiteY2" fmla="*/ 720000 h 720000"/>
              <a:gd name="connsiteX3" fmla="*/ 0 w 2554675"/>
              <a:gd name="connsiteY3" fmla="*/ 720000 h 720000"/>
              <a:gd name="connsiteX4" fmla="*/ 320928 w 2554675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4675" h="720000">
                <a:moveTo>
                  <a:pt x="320928" y="0"/>
                </a:moveTo>
                <a:lnTo>
                  <a:pt x="2554675" y="0"/>
                </a:lnTo>
                <a:lnTo>
                  <a:pt x="2233747" y="720000"/>
                </a:lnTo>
                <a:lnTo>
                  <a:pt x="0" y="720000"/>
                </a:lnTo>
                <a:lnTo>
                  <a:pt x="32092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5" name="Rectangle 13"/>
          <p:cNvSpPr/>
          <p:nvPr/>
        </p:nvSpPr>
        <p:spPr>
          <a:xfrm>
            <a:off x="57050" y="233771"/>
            <a:ext cx="3631420" cy="798175"/>
          </a:xfrm>
          <a:custGeom>
            <a:avLst/>
            <a:gdLst>
              <a:gd name="connsiteX0" fmla="*/ 351392 w 2880000"/>
              <a:gd name="connsiteY0" fmla="*/ 0 h 720000"/>
              <a:gd name="connsiteX1" fmla="*/ 2880000 w 2880000"/>
              <a:gd name="connsiteY1" fmla="*/ 0 h 720000"/>
              <a:gd name="connsiteX2" fmla="*/ 2880000 w 2880000"/>
              <a:gd name="connsiteY2" fmla="*/ 720000 h 720000"/>
              <a:gd name="connsiteX3" fmla="*/ 30465 w 2880000"/>
              <a:gd name="connsiteY3" fmla="*/ 720000 h 720000"/>
              <a:gd name="connsiteX4" fmla="*/ 351392 w 2880000"/>
              <a:gd name="connsiteY4" fmla="*/ 0 h 720000"/>
              <a:gd name="connsiteX5" fmla="*/ 0 w 2880000"/>
              <a:gd name="connsiteY5" fmla="*/ 0 h 720000"/>
              <a:gd name="connsiteX6" fmla="*/ 0 w 2880000"/>
              <a:gd name="connsiteY6" fmla="*/ 148148 h 720000"/>
              <a:gd name="connsiteX7" fmla="*/ 0 w 2880000"/>
              <a:gd name="connsiteY7" fmla="*/ 0 h 720000"/>
              <a:gd name="connsiteX0" fmla="*/ 0 w 2880000"/>
              <a:gd name="connsiteY0" fmla="*/ 0 h 720000"/>
              <a:gd name="connsiteX1" fmla="*/ 2880000 w 2880000"/>
              <a:gd name="connsiteY1" fmla="*/ 0 h 720000"/>
              <a:gd name="connsiteX2" fmla="*/ 2880000 w 2880000"/>
              <a:gd name="connsiteY2" fmla="*/ 720000 h 720000"/>
              <a:gd name="connsiteX3" fmla="*/ 30465 w 2880000"/>
              <a:gd name="connsiteY3" fmla="*/ 720000 h 720000"/>
              <a:gd name="connsiteX4" fmla="*/ 351392 w 2880000"/>
              <a:gd name="connsiteY4" fmla="*/ 0 h 720000"/>
              <a:gd name="connsiteX5" fmla="*/ 0 w 2880000"/>
              <a:gd name="connsiteY5" fmla="*/ 0 h 720000"/>
              <a:gd name="connsiteX6" fmla="*/ 91440 w 2880000"/>
              <a:gd name="connsiteY6" fmla="*/ 239588 h 720000"/>
              <a:gd name="connsiteX0" fmla="*/ 0 w 2880000"/>
              <a:gd name="connsiteY0" fmla="*/ 0 h 720000"/>
              <a:gd name="connsiteX1" fmla="*/ 2880000 w 2880000"/>
              <a:gd name="connsiteY1" fmla="*/ 0 h 720000"/>
              <a:gd name="connsiteX2" fmla="*/ 2880000 w 2880000"/>
              <a:gd name="connsiteY2" fmla="*/ 720000 h 720000"/>
              <a:gd name="connsiteX3" fmla="*/ 30465 w 2880000"/>
              <a:gd name="connsiteY3" fmla="*/ 720000 h 720000"/>
              <a:gd name="connsiteX4" fmla="*/ 351392 w 2880000"/>
              <a:gd name="connsiteY4" fmla="*/ 0 h 720000"/>
              <a:gd name="connsiteX5" fmla="*/ 0 w 2880000"/>
              <a:gd name="connsiteY5" fmla="*/ 0 h 720000"/>
              <a:gd name="connsiteX0" fmla="*/ 320927 w 2849535"/>
              <a:gd name="connsiteY0" fmla="*/ 0 h 720000"/>
              <a:gd name="connsiteX1" fmla="*/ 2849535 w 2849535"/>
              <a:gd name="connsiteY1" fmla="*/ 0 h 720000"/>
              <a:gd name="connsiteX2" fmla="*/ 2849535 w 2849535"/>
              <a:gd name="connsiteY2" fmla="*/ 720000 h 720000"/>
              <a:gd name="connsiteX3" fmla="*/ 0 w 2849535"/>
              <a:gd name="connsiteY3" fmla="*/ 720000 h 720000"/>
              <a:gd name="connsiteX4" fmla="*/ 320927 w 2849535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35" h="720000">
                <a:moveTo>
                  <a:pt x="320927" y="0"/>
                </a:moveTo>
                <a:lnTo>
                  <a:pt x="2849535" y="0"/>
                </a:lnTo>
                <a:lnTo>
                  <a:pt x="2849535" y="720000"/>
                </a:lnTo>
                <a:lnTo>
                  <a:pt x="0" y="720000"/>
                </a:lnTo>
                <a:lnTo>
                  <a:pt x="3209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6" name="Rectangle 14"/>
          <p:cNvSpPr/>
          <p:nvPr/>
        </p:nvSpPr>
        <p:spPr>
          <a:xfrm>
            <a:off x="8693640" y="3592727"/>
            <a:ext cx="3283219" cy="798175"/>
          </a:xfrm>
          <a:custGeom>
            <a:avLst/>
            <a:gdLst>
              <a:gd name="connsiteX0" fmla="*/ 624622 w 2880000"/>
              <a:gd name="connsiteY0" fmla="*/ 0 h 720000"/>
              <a:gd name="connsiteX1" fmla="*/ 2880000 w 2880000"/>
              <a:gd name="connsiteY1" fmla="*/ 0 h 720000"/>
              <a:gd name="connsiteX2" fmla="*/ 2880000 w 2880000"/>
              <a:gd name="connsiteY2" fmla="*/ 720000 h 720000"/>
              <a:gd name="connsiteX3" fmla="*/ 303695 w 2880000"/>
              <a:gd name="connsiteY3" fmla="*/ 720000 h 720000"/>
              <a:gd name="connsiteX4" fmla="*/ 624622 w 2880000"/>
              <a:gd name="connsiteY4" fmla="*/ 0 h 720000"/>
              <a:gd name="connsiteX5" fmla="*/ 0 w 2880000"/>
              <a:gd name="connsiteY5" fmla="*/ 0 h 720000"/>
              <a:gd name="connsiteX6" fmla="*/ 18337 w 2880000"/>
              <a:gd name="connsiteY6" fmla="*/ 720000 h 720000"/>
              <a:gd name="connsiteX7" fmla="*/ 0 w 2880000"/>
              <a:gd name="connsiteY7" fmla="*/ 720000 h 720000"/>
              <a:gd name="connsiteX8" fmla="*/ 0 w 2880000"/>
              <a:gd name="connsiteY8" fmla="*/ 0 h 720000"/>
              <a:gd name="connsiteX0" fmla="*/ 624622 w 2880000"/>
              <a:gd name="connsiteY0" fmla="*/ 0 h 720000"/>
              <a:gd name="connsiteX1" fmla="*/ 2880000 w 2880000"/>
              <a:gd name="connsiteY1" fmla="*/ 0 h 720000"/>
              <a:gd name="connsiteX2" fmla="*/ 2880000 w 2880000"/>
              <a:gd name="connsiteY2" fmla="*/ 720000 h 720000"/>
              <a:gd name="connsiteX3" fmla="*/ 303695 w 2880000"/>
              <a:gd name="connsiteY3" fmla="*/ 720000 h 720000"/>
              <a:gd name="connsiteX4" fmla="*/ 624622 w 2880000"/>
              <a:gd name="connsiteY4" fmla="*/ 0 h 720000"/>
              <a:gd name="connsiteX5" fmla="*/ 0 w 2880000"/>
              <a:gd name="connsiteY5" fmla="*/ 720000 h 720000"/>
              <a:gd name="connsiteX6" fmla="*/ 18337 w 2880000"/>
              <a:gd name="connsiteY6" fmla="*/ 720000 h 720000"/>
              <a:gd name="connsiteX7" fmla="*/ 0 w 2880000"/>
              <a:gd name="connsiteY7" fmla="*/ 720000 h 720000"/>
              <a:gd name="connsiteX0" fmla="*/ 320927 w 2576305"/>
              <a:gd name="connsiteY0" fmla="*/ 0 h 720000"/>
              <a:gd name="connsiteX1" fmla="*/ 2576305 w 2576305"/>
              <a:gd name="connsiteY1" fmla="*/ 0 h 720000"/>
              <a:gd name="connsiteX2" fmla="*/ 2576305 w 2576305"/>
              <a:gd name="connsiteY2" fmla="*/ 720000 h 720000"/>
              <a:gd name="connsiteX3" fmla="*/ 0 w 2576305"/>
              <a:gd name="connsiteY3" fmla="*/ 720000 h 720000"/>
              <a:gd name="connsiteX4" fmla="*/ 320927 w 2576305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6305" h="720000">
                <a:moveTo>
                  <a:pt x="320927" y="0"/>
                </a:moveTo>
                <a:lnTo>
                  <a:pt x="2576305" y="0"/>
                </a:lnTo>
                <a:lnTo>
                  <a:pt x="2576305" y="720000"/>
                </a:lnTo>
                <a:lnTo>
                  <a:pt x="0" y="720000"/>
                </a:lnTo>
                <a:lnTo>
                  <a:pt x="320927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9" name="Rectangle 16"/>
          <p:cNvSpPr/>
          <p:nvPr/>
        </p:nvSpPr>
        <p:spPr>
          <a:xfrm rot="2700000">
            <a:off x="6613794" y="4439843"/>
            <a:ext cx="298172" cy="56728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Oval 21"/>
          <p:cNvSpPr>
            <a:spLocks noChangeAspect="1"/>
          </p:cNvSpPr>
          <p:nvPr/>
        </p:nvSpPr>
        <p:spPr>
          <a:xfrm>
            <a:off x="10657172" y="3804631"/>
            <a:ext cx="402101" cy="40546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3" name="TextBox 32"/>
          <p:cNvSpPr txBox="1"/>
          <p:nvPr/>
        </p:nvSpPr>
        <p:spPr>
          <a:xfrm>
            <a:off x="451610" y="2695466"/>
            <a:ext cx="17638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NLTK PACKAGE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53922" y="3211251"/>
            <a:ext cx="21205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C000"/>
                </a:solidFill>
                <a:cs typeface="Arial" pitchFamily="34" charset="0"/>
              </a:rPr>
              <a:t>PORTER-STEMMER</a:t>
            </a:r>
            <a:endParaRPr lang="ko-KR" altLang="en-US" sz="16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95631" y="3576315"/>
            <a:ext cx="224772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C000"/>
                </a:solidFill>
                <a:cs typeface="Arial" pitchFamily="34" charset="0"/>
              </a:rPr>
              <a:t>TERM FREQUENCY and INVERSE DOCUMENT FREQUENCY</a:t>
            </a:r>
            <a:endParaRPr lang="ko-KR" altLang="en-US" sz="16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13859" y="3357868"/>
            <a:ext cx="18621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DOCUMENT FREQUENCY (</a:t>
            </a:r>
            <a:r>
              <a:rPr lang="en-US" altLang="ko-KR" sz="1600" b="1" dirty="0" err="1" smtClean="0">
                <a:solidFill>
                  <a:schemeClr val="bg1"/>
                </a:solidFill>
                <a:cs typeface="Arial" pitchFamily="34" charset="0"/>
              </a:rPr>
              <a:t>df</a:t>
            </a:r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5908" y="4353636"/>
            <a:ext cx="253973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 smtClean="0"/>
              <a:t>words which has occurred more than 10 times in all training samples were used in Bag of Words representation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53501" y="4012354"/>
            <a:ext cx="253973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dirty="0" smtClean="0">
                <a:cs typeface="Arial" pitchFamily="34" charset="0"/>
              </a:rPr>
              <a:t>All word form converted to single root form</a:t>
            </a:r>
          </a:p>
          <a:p>
            <a:pPr algn="r"/>
            <a:r>
              <a:rPr lang="en-US" altLang="ko-KR" sz="1600" dirty="0" err="1" smtClean="0">
                <a:cs typeface="Arial" pitchFamily="34" charset="0"/>
              </a:rPr>
              <a:t>Eg</a:t>
            </a:r>
            <a:r>
              <a:rPr lang="en-US" altLang="ko-KR" sz="1600" dirty="0" smtClean="0">
                <a:cs typeface="Arial" pitchFamily="34" charset="0"/>
              </a:rPr>
              <a:t>. Flying and Flew will be Fly only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7798" y="3704835"/>
            <a:ext cx="253973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dirty="0" smtClean="0">
                <a:cs typeface="Arial" pitchFamily="34" charset="0"/>
              </a:rPr>
              <a:t>All common words </a:t>
            </a:r>
            <a:r>
              <a:rPr lang="en-US" altLang="ko-KR" sz="1600" dirty="0" err="1" smtClean="0">
                <a:cs typeface="Arial" pitchFamily="34" charset="0"/>
              </a:rPr>
              <a:t>i.e</a:t>
            </a:r>
            <a:r>
              <a:rPr lang="en-US" altLang="ko-KR" sz="1600" dirty="0" smtClean="0">
                <a:cs typeface="Arial" pitchFamily="34" charset="0"/>
              </a:rPr>
              <a:t> prepositions, conjunctions, usual verbs are removed.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01271" y="2714211"/>
            <a:ext cx="253973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FILTERING AND BAG OF WORDS FORMATION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82364" y="2311507"/>
            <a:ext cx="253973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STEMMING TO ROOT WORDS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6183" y="2036620"/>
            <a:ext cx="25397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 smtClean="0">
                <a:cs typeface="Arial" pitchFamily="34" charset="0"/>
              </a:rPr>
              <a:t>REMOVAL OF STOPWORDS</a:t>
            </a:r>
            <a:endParaRPr lang="ko-KR" altLang="en-US" sz="1600" b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75" y="2393965"/>
            <a:ext cx="1079799" cy="1079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70" y="2974422"/>
            <a:ext cx="525944" cy="693336"/>
          </a:xfrm>
          <a:prstGeom prst="rect">
            <a:avLst/>
          </a:prstGeom>
        </p:spPr>
      </p:pic>
      <p:pic>
        <p:nvPicPr>
          <p:cNvPr id="1026" name="Picture 2" descr="Image result for document frequenc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931" y="3334806"/>
            <a:ext cx="1117797" cy="64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655" y="3826386"/>
            <a:ext cx="647700" cy="361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315" y="5015355"/>
            <a:ext cx="3783756" cy="7239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511777" y="2975130"/>
            <a:ext cx="253973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FINALISING INPUT VALUES FOR BAG OF WORDS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39" y="5089572"/>
            <a:ext cx="5325796" cy="1476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211" y="-1065844"/>
            <a:ext cx="5262124" cy="367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Neural Network,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1030" name="Picture 6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0120"/>
            <a:ext cx="5106390" cy="42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95210" y="2149434"/>
            <a:ext cx="2015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Tensorflow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695210" y="1684317"/>
            <a:ext cx="3121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Tensorflow+Keras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62" y="2734209"/>
            <a:ext cx="2053220" cy="361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23" y="2583542"/>
            <a:ext cx="1994263" cy="4154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04" y="1976704"/>
            <a:ext cx="3899075" cy="33844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519" y="5361171"/>
            <a:ext cx="3610099" cy="469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27364" y="606972"/>
            <a:ext cx="7056107" cy="1440161"/>
          </a:xfrm>
        </p:spPr>
        <p:txBody>
          <a:bodyPr>
            <a:normAutofit/>
          </a:bodyPr>
          <a:lstStyle/>
          <a:p>
            <a:r>
              <a:rPr lang="en-US" altLang="ko-KR" sz="4800" b="1" dirty="0" smtClean="0">
                <a:ea typeface="맑은 고딕" pitchFamily="50" charset="-127"/>
              </a:rPr>
              <a:t>PCA</a:t>
            </a:r>
            <a:endParaRPr lang="en-US" altLang="ko-KR" sz="48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27365" y="2222667"/>
            <a:ext cx="4473514" cy="3330968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Actual </a:t>
            </a:r>
            <a:r>
              <a:rPr lang="en-US" altLang="ko-KR" sz="2000" b="1" dirty="0"/>
              <a:t>size of Bag of </a:t>
            </a:r>
            <a:r>
              <a:rPr lang="en-US" altLang="ko-KR" sz="2000" b="1" dirty="0" smtClean="0"/>
              <a:t>Words 4732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ko-KR" sz="2000" b="1" dirty="0"/>
              <a:t> Principal Compo- </a:t>
            </a:r>
            <a:r>
              <a:rPr lang="en-US" altLang="ko-KR" sz="2000" b="1" dirty="0" err="1"/>
              <a:t>nent</a:t>
            </a:r>
            <a:r>
              <a:rPr lang="en-US" altLang="ko-KR" sz="2000" b="1" dirty="0"/>
              <a:t> Analysis (PCA) with a variance of 95% 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altLang="ko-KR" sz="2000" b="1" dirty="0" smtClean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altLang="ko-KR" sz="2000" b="1" dirty="0" err="1" smtClean="0"/>
              <a:t>Iinput</a:t>
            </a:r>
            <a:r>
              <a:rPr lang="en-US" altLang="ko-KR" sz="2000" b="1" dirty="0" smtClean="0"/>
              <a:t> </a:t>
            </a:r>
            <a:r>
              <a:rPr lang="en-US" altLang="ko-KR" sz="2000" b="1" dirty="0"/>
              <a:t>dimension </a:t>
            </a:r>
            <a:r>
              <a:rPr lang="en-US" altLang="ko-KR" sz="2000" b="1" dirty="0" smtClean="0"/>
              <a:t>reduced to </a:t>
            </a:r>
            <a:r>
              <a:rPr lang="en-US" altLang="ko-KR" sz="2000" b="1" dirty="0"/>
              <a:t>3146</a:t>
            </a: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5135696" y="6433554"/>
            <a:ext cx="633670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7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78" y="1376642"/>
            <a:ext cx="35909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7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4284"/>
            <a:ext cx="12193702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METHODOLOGY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1620" y="2149057"/>
            <a:ext cx="1728192" cy="172819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Oval 5"/>
          <p:cNvSpPr/>
          <p:nvPr/>
        </p:nvSpPr>
        <p:spPr>
          <a:xfrm>
            <a:off x="1775520" y="2053047"/>
            <a:ext cx="768085" cy="76808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910583" y="2109983"/>
            <a:ext cx="426720" cy="6667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733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927648" y="2149057"/>
            <a:ext cx="1728192" cy="172819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Oval 9"/>
          <p:cNvSpPr/>
          <p:nvPr/>
        </p:nvSpPr>
        <p:spPr>
          <a:xfrm>
            <a:off x="4021548" y="2053047"/>
            <a:ext cx="768085" cy="7680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4156611" y="2109983"/>
            <a:ext cx="426720" cy="6667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3733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173676" y="2149057"/>
            <a:ext cx="1728192" cy="172819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Oval 13"/>
          <p:cNvSpPr/>
          <p:nvPr/>
        </p:nvSpPr>
        <p:spPr>
          <a:xfrm>
            <a:off x="6267576" y="2053047"/>
            <a:ext cx="768085" cy="76808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6402639" y="2109983"/>
            <a:ext cx="426720" cy="6667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3733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419704" y="2149057"/>
            <a:ext cx="1728192" cy="17281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Oval 17"/>
          <p:cNvSpPr/>
          <p:nvPr/>
        </p:nvSpPr>
        <p:spPr>
          <a:xfrm>
            <a:off x="8513604" y="2053047"/>
            <a:ext cx="768085" cy="7680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8648667" y="2109983"/>
            <a:ext cx="426720" cy="6667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3733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665732" y="2149057"/>
            <a:ext cx="1728192" cy="172819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Oval 21"/>
          <p:cNvSpPr/>
          <p:nvPr/>
        </p:nvSpPr>
        <p:spPr>
          <a:xfrm>
            <a:off x="10759632" y="2053047"/>
            <a:ext cx="768085" cy="76808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/>
          <p:cNvSpPr txBox="1"/>
          <p:nvPr/>
        </p:nvSpPr>
        <p:spPr>
          <a:xfrm>
            <a:off x="10894695" y="2109983"/>
            <a:ext cx="426720" cy="6667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3733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7999724" y="2799159"/>
            <a:ext cx="513880" cy="48103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Pie 24"/>
          <p:cNvSpPr/>
          <p:nvPr/>
        </p:nvSpPr>
        <p:spPr>
          <a:xfrm>
            <a:off x="5791360" y="2767391"/>
            <a:ext cx="545673" cy="542651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7" name="Oval 7"/>
          <p:cNvSpPr/>
          <p:nvPr/>
        </p:nvSpPr>
        <p:spPr>
          <a:xfrm>
            <a:off x="3521028" y="2780404"/>
            <a:ext cx="541432" cy="5414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29" name="Group 28"/>
          <p:cNvGrpSpPr/>
          <p:nvPr/>
        </p:nvGrpSpPr>
        <p:grpSpPr>
          <a:xfrm>
            <a:off x="456151" y="4156974"/>
            <a:ext cx="2266463" cy="1489697"/>
            <a:chOff x="803640" y="3282044"/>
            <a:chExt cx="2059657" cy="1117273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960736"/>
              <a:ext cx="2059657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ﬂexible reading of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datset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from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csv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282044"/>
              <a:ext cx="2059657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PANDAS DATAFRAME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702763" y="4280084"/>
            <a:ext cx="2266463" cy="1366586"/>
            <a:chOff x="803640" y="3374377"/>
            <a:chExt cx="2059657" cy="1024940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960736"/>
              <a:ext cx="2059657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String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of the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csv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ﬁle into ﬂoat value of the list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dataset.iloc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[ ]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49375" y="4280084"/>
            <a:ext cx="2266463" cy="1366586"/>
            <a:chOff x="803640" y="3374377"/>
            <a:chExt cx="2059657" cy="1024940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960736"/>
              <a:ext cx="2059657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80:20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ratio for Training and Testing resp.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</a:t>
              </a:r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train_test_split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195987" y="4280086"/>
            <a:ext cx="2266463" cy="1735920"/>
            <a:chOff x="803640" y="3374377"/>
            <a:chExt cx="2059657" cy="1301940"/>
          </a:xfrm>
        </p:grpSpPr>
        <p:sp>
          <p:nvSpPr>
            <p:cNvPr id="39" name="TextBox 38"/>
            <p:cNvSpPr txBox="1"/>
            <p:nvPr/>
          </p:nvSpPr>
          <p:spPr>
            <a:xfrm>
              <a:off x="803640" y="3683738"/>
              <a:ext cx="2059657" cy="9925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We have standardize our scaling so we will use the same ﬁtting method to transform / scale the test data.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 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STANDARDSCALER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442602" y="4156974"/>
            <a:ext cx="2266463" cy="1859029"/>
            <a:chOff x="803640" y="3282044"/>
            <a:chExt cx="2059657" cy="1394272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683737"/>
              <a:ext cx="2059657" cy="9925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Sequential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module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initializing the Neural Network and Dense module to add the hidden layers.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282044"/>
              <a:ext cx="2059657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SEQUENTIAL &amp; DENSE CLASSIFIERS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Right Triangle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E3E0B48F-1095-435E-9551-E29BB8BB8FEF}"/>
              </a:ext>
            </a:extLst>
          </p:cNvPr>
          <p:cNvSpPr/>
          <p:nvPr/>
        </p:nvSpPr>
        <p:spPr>
          <a:xfrm>
            <a:off x="1340552" y="2784905"/>
            <a:ext cx="434967" cy="495290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Oval 25">
            <a:extLst>
              <a:ext uri="{FF2B5EF4-FFF2-40B4-BE49-F238E27FC236}">
                <a16:creationId xmlns:lc="http://schemas.openxmlformats.org/drawingml/2006/lockedCanvas" xmlns:a16="http://schemas.microsoft.com/office/drawing/2014/main" xmlns="" id="{5978EDED-7729-4F13-AD2E-BF9900C67C88}"/>
              </a:ext>
            </a:extLst>
          </p:cNvPr>
          <p:cNvSpPr>
            <a:spLocks noChangeAspect="1"/>
          </p:cNvSpPr>
          <p:nvPr/>
        </p:nvSpPr>
        <p:spPr>
          <a:xfrm>
            <a:off x="10279348" y="2797251"/>
            <a:ext cx="482287" cy="48294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5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526</Words>
  <Application>Microsoft Office PowerPoint</Application>
  <PresentationFormat>Widescreen</PresentationFormat>
  <Paragraphs>131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 kharat</dc:creator>
  <cp:lastModifiedBy>abhi kharat</cp:lastModifiedBy>
  <cp:revision>40</cp:revision>
  <dcterms:created xsi:type="dcterms:W3CDTF">2018-04-05T08:08:24Z</dcterms:created>
  <dcterms:modified xsi:type="dcterms:W3CDTF">2018-04-06T17:41:20Z</dcterms:modified>
</cp:coreProperties>
</file>